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webextensions/webextension1.xml" ContentType="application/vnd.ms-office.webextension+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webextensions/webextension2.xml" ContentType="application/vnd.ms-office.webextension+xml"/>
  <Override PartName="/ppt/tags/tag4.xml" ContentType="application/vnd.openxmlformats-officedocument.presentationml.tags+xml"/>
  <Override PartName="/ppt/webextensions/webextension3.xml" ContentType="application/vnd.ms-office.webextension+xml"/>
  <Override PartName="/ppt/notesSlides/notesSlide12.xml" ContentType="application/vnd.openxmlformats-officedocument.presentationml.notesSlide+xml"/>
  <Override PartName="/ppt/tags/tag5.xml" ContentType="application/vnd.openxmlformats-officedocument.presentationml.tags+xml"/>
  <Override PartName="/ppt/webextensions/webextension4.xml" ContentType="application/vnd.ms-office.webextension+xml"/>
  <Override PartName="/ppt/tags/tag6.xml" ContentType="application/vnd.openxmlformats-officedocument.presentationml.tags+xml"/>
  <Override PartName="/ppt/webextensions/webextension5.xml" ContentType="application/vnd.ms-office.webextension+xml"/>
  <Override PartName="/ppt/notesSlides/notesSlide13.xml" ContentType="application/vnd.openxmlformats-officedocument.presentationml.notesSlide+xml"/>
  <Override PartName="/ppt/tags/tag7.xml" ContentType="application/vnd.openxmlformats-officedocument.presentationml.tags+xml"/>
  <Override PartName="/ppt/webextensions/webextension6.xml" ContentType="application/vnd.ms-office.webextension+xml"/>
  <Override PartName="/ppt/tags/tag8.xml" ContentType="application/vnd.openxmlformats-officedocument.presentationml.tags+xml"/>
  <Override PartName="/ppt/webextensions/webextension7.xml" ContentType="application/vnd.ms-office.webextension+xml"/>
  <Override PartName="/ppt/tags/tag9.xml" ContentType="application/vnd.openxmlformats-officedocument.presentationml.tags+xml"/>
  <Override PartName="/ppt/webextensions/webextension8.xml" ContentType="application/vnd.ms-office.webextension+xml"/>
  <Override PartName="/ppt/tags/tag10.xml" ContentType="application/vnd.openxmlformats-officedocument.presentationml.tags+xml"/>
  <Override PartName="/ppt/webextensions/webextension9.xml" ContentType="application/vnd.ms-office.webextension+xml"/>
  <Override PartName="/ppt/tags/tag11.xml" ContentType="application/vnd.openxmlformats-officedocument.presentationml.tags+xml"/>
  <Override PartName="/ppt/webextensions/webextension10.xml" ContentType="application/vnd.ms-office.webextension+xml"/>
  <Override PartName="/ppt/tags/tag12.xml" ContentType="application/vnd.openxmlformats-officedocument.presentationml.tags+xml"/>
  <Override PartName="/ppt/webextensions/webextension11.xml" ContentType="application/vnd.ms-office.webextension+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457" r:id="rId3"/>
    <p:sldId id="454" r:id="rId4"/>
    <p:sldId id="455" r:id="rId5"/>
    <p:sldId id="440" r:id="rId6"/>
    <p:sldId id="481" r:id="rId7"/>
    <p:sldId id="267" r:id="rId8"/>
    <p:sldId id="461" r:id="rId9"/>
    <p:sldId id="269" r:id="rId10"/>
    <p:sldId id="463" r:id="rId11"/>
    <p:sldId id="439" r:id="rId12"/>
    <p:sldId id="316" r:id="rId13"/>
    <p:sldId id="464" r:id="rId14"/>
    <p:sldId id="411" r:id="rId15"/>
    <p:sldId id="428" r:id="rId16"/>
    <p:sldId id="429" r:id="rId17"/>
    <p:sldId id="462" r:id="rId18"/>
    <p:sldId id="427" r:id="rId19"/>
    <p:sldId id="468" r:id="rId20"/>
    <p:sldId id="259" r:id="rId21"/>
    <p:sldId id="260" r:id="rId22"/>
    <p:sldId id="262" r:id="rId23"/>
    <p:sldId id="261" r:id="rId24"/>
    <p:sldId id="441" r:id="rId25"/>
    <p:sldId id="443" r:id="rId26"/>
    <p:sldId id="470" r:id="rId27"/>
    <p:sldId id="471" r:id="rId28"/>
    <p:sldId id="482" r:id="rId29"/>
    <p:sldId id="492" r:id="rId30"/>
    <p:sldId id="472" r:id="rId31"/>
    <p:sldId id="445" r:id="rId32"/>
    <p:sldId id="476" r:id="rId33"/>
    <p:sldId id="477" r:id="rId34"/>
    <p:sldId id="484" r:id="rId35"/>
    <p:sldId id="483" r:id="rId36"/>
    <p:sldId id="446" r:id="rId37"/>
    <p:sldId id="376" r:id="rId38"/>
    <p:sldId id="478" r:id="rId39"/>
    <p:sldId id="493" r:id="rId40"/>
    <p:sldId id="494" r:id="rId41"/>
    <p:sldId id="274" r:id="rId42"/>
    <p:sldId id="479" r:id="rId43"/>
    <p:sldId id="495" r:id="rId44"/>
    <p:sldId id="499" r:id="rId45"/>
    <p:sldId id="301" r:id="rId46"/>
    <p:sldId id="480" r:id="rId47"/>
    <p:sldId id="497" r:id="rId48"/>
    <p:sldId id="500" r:id="rId49"/>
    <p:sldId id="469" r:id="rId50"/>
    <p:sldId id="475" r:id="rId51"/>
    <p:sldId id="448" r:id="rId52"/>
    <p:sldId id="449" r:id="rId53"/>
    <p:sldId id="447" r:id="rId54"/>
    <p:sldId id="258" r:id="rId55"/>
    <p:sldId id="473" r:id="rId56"/>
    <p:sldId id="466" r:id="rId57"/>
    <p:sldId id="474" r:id="rId58"/>
  </p:sldIdLst>
  <p:sldSz cx="12192000"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94D9B1-E00E-4BF7-92C8-8158BBE84AFF}" v="22" dt="2026-10-02T16:49:27.163"/>
    <p1510:client id="{B4D325E6-C8B0-4EDD-9C77-4E2A6142895A}" v="44" dt="2026-10-02T18:53:21.6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98" autoAdjust="0"/>
  </p:normalViewPr>
  <p:slideViewPr>
    <p:cSldViewPr snapToGrid="0">
      <p:cViewPr varScale="1">
        <p:scale>
          <a:sx n="81" d="100"/>
          <a:sy n="81" d="100"/>
        </p:scale>
        <p:origin x="171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oumoutis, John [IH]" userId="d4df0089-fd79-413f-89b2-51a5d9a2a91b" providerId="ADAL" clId="{BC853DEE-B379-4AB0-AF16-2C7B15655908}"/>
    <pc:docChg chg="delSld modSld delMainMaster">
      <pc:chgData name="Groumoutis, John [IH]" userId="d4df0089-fd79-413f-89b2-51a5d9a2a91b" providerId="ADAL" clId="{BC853DEE-B379-4AB0-AF16-2C7B15655908}" dt="2026-10-02T16:49:47.902" v="80" actId="121"/>
      <pc:docMkLst>
        <pc:docMk/>
      </pc:docMkLst>
      <pc:sldChg chg="del">
        <pc:chgData name="Groumoutis, John [IH]" userId="d4df0089-fd79-413f-89b2-51a5d9a2a91b" providerId="ADAL" clId="{BC853DEE-B379-4AB0-AF16-2C7B15655908}" dt="2026-10-02T16:44:13.211" v="0" actId="47"/>
        <pc:sldMkLst>
          <pc:docMk/>
          <pc:sldMk cId="513074903" sldId="263"/>
        </pc:sldMkLst>
      </pc:sldChg>
      <pc:sldChg chg="del">
        <pc:chgData name="Groumoutis, John [IH]" userId="d4df0089-fd79-413f-89b2-51a5d9a2a91b" providerId="ADAL" clId="{BC853DEE-B379-4AB0-AF16-2C7B15655908}" dt="2026-10-02T16:44:13.211" v="0" actId="47"/>
        <pc:sldMkLst>
          <pc:docMk/>
          <pc:sldMk cId="371781733" sldId="264"/>
        </pc:sldMkLst>
      </pc:sldChg>
      <pc:sldChg chg="del">
        <pc:chgData name="Groumoutis, John [IH]" userId="d4df0089-fd79-413f-89b2-51a5d9a2a91b" providerId="ADAL" clId="{BC853DEE-B379-4AB0-AF16-2C7B15655908}" dt="2026-10-02T16:44:13.211" v="0" actId="47"/>
        <pc:sldMkLst>
          <pc:docMk/>
          <pc:sldMk cId="1611194993" sldId="304"/>
        </pc:sldMkLst>
      </pc:sldChg>
      <pc:sldChg chg="del">
        <pc:chgData name="Groumoutis, John [IH]" userId="d4df0089-fd79-413f-89b2-51a5d9a2a91b" providerId="ADAL" clId="{BC853DEE-B379-4AB0-AF16-2C7B15655908}" dt="2026-10-02T16:44:13.211" v="0" actId="47"/>
        <pc:sldMkLst>
          <pc:docMk/>
          <pc:sldMk cId="381570329" sldId="310"/>
        </pc:sldMkLst>
      </pc:sldChg>
      <pc:sldChg chg="del">
        <pc:chgData name="Groumoutis, John [IH]" userId="d4df0089-fd79-413f-89b2-51a5d9a2a91b" providerId="ADAL" clId="{BC853DEE-B379-4AB0-AF16-2C7B15655908}" dt="2026-10-02T16:44:13.211" v="0" actId="47"/>
        <pc:sldMkLst>
          <pc:docMk/>
          <pc:sldMk cId="3912491893" sldId="314"/>
        </pc:sldMkLst>
      </pc:sldChg>
      <pc:sldChg chg="del">
        <pc:chgData name="Groumoutis, John [IH]" userId="d4df0089-fd79-413f-89b2-51a5d9a2a91b" providerId="ADAL" clId="{BC853DEE-B379-4AB0-AF16-2C7B15655908}" dt="2026-10-02T16:44:13.211" v="0" actId="47"/>
        <pc:sldMkLst>
          <pc:docMk/>
          <pc:sldMk cId="4122288431" sldId="315"/>
        </pc:sldMkLst>
      </pc:sldChg>
      <pc:sldChg chg="del">
        <pc:chgData name="Groumoutis, John [IH]" userId="d4df0089-fd79-413f-89b2-51a5d9a2a91b" providerId="ADAL" clId="{BC853DEE-B379-4AB0-AF16-2C7B15655908}" dt="2026-10-02T16:44:13.211" v="0" actId="47"/>
        <pc:sldMkLst>
          <pc:docMk/>
          <pc:sldMk cId="1023142108" sldId="339"/>
        </pc:sldMkLst>
      </pc:sldChg>
      <pc:sldChg chg="del">
        <pc:chgData name="Groumoutis, John [IH]" userId="d4df0089-fd79-413f-89b2-51a5d9a2a91b" providerId="ADAL" clId="{BC853DEE-B379-4AB0-AF16-2C7B15655908}" dt="2026-10-02T16:44:13.211" v="0" actId="47"/>
        <pc:sldMkLst>
          <pc:docMk/>
          <pc:sldMk cId="2550954638" sldId="438"/>
        </pc:sldMkLst>
      </pc:sldChg>
      <pc:sldChg chg="addSp modSp mod modAnim">
        <pc:chgData name="Groumoutis, John [IH]" userId="d4df0089-fd79-413f-89b2-51a5d9a2a91b" providerId="ADAL" clId="{BC853DEE-B379-4AB0-AF16-2C7B15655908}" dt="2026-10-02T16:49:47.902" v="80" actId="121"/>
        <pc:sldMkLst>
          <pc:docMk/>
          <pc:sldMk cId="468999570" sldId="466"/>
        </pc:sldMkLst>
        <pc:spChg chg="add mod">
          <ac:chgData name="Groumoutis, John [IH]" userId="d4df0089-fd79-413f-89b2-51a5d9a2a91b" providerId="ADAL" clId="{BC853DEE-B379-4AB0-AF16-2C7B15655908}" dt="2026-10-02T16:49:47.902" v="80" actId="121"/>
          <ac:spMkLst>
            <pc:docMk/>
            <pc:sldMk cId="468999570" sldId="466"/>
            <ac:spMk id="2" creationId="{2610F27D-B911-3D0E-0B36-3E10B549DB14}"/>
          </ac:spMkLst>
        </pc:spChg>
        <pc:spChg chg="mod">
          <ac:chgData name="Groumoutis, John [IH]" userId="d4df0089-fd79-413f-89b2-51a5d9a2a91b" providerId="ADAL" clId="{BC853DEE-B379-4AB0-AF16-2C7B15655908}" dt="2026-10-02T16:46:52.892" v="20" actId="20577"/>
          <ac:spMkLst>
            <pc:docMk/>
            <pc:sldMk cId="468999570" sldId="466"/>
            <ac:spMk id="17" creationId="{1B18680D-6171-D41D-253F-6D70CD2F1695}"/>
          </ac:spMkLst>
        </pc:spChg>
      </pc:sldChg>
      <pc:sldChg chg="modSp mod">
        <pc:chgData name="Groumoutis, John [IH]" userId="d4df0089-fd79-413f-89b2-51a5d9a2a91b" providerId="ADAL" clId="{BC853DEE-B379-4AB0-AF16-2C7B15655908}" dt="2026-10-02T16:45:13.883" v="1" actId="20577"/>
        <pc:sldMkLst>
          <pc:docMk/>
          <pc:sldMk cId="956124616" sldId="475"/>
        </pc:sldMkLst>
        <pc:spChg chg="mod">
          <ac:chgData name="Groumoutis, John [IH]" userId="d4df0089-fd79-413f-89b2-51a5d9a2a91b" providerId="ADAL" clId="{BC853DEE-B379-4AB0-AF16-2C7B15655908}" dt="2026-10-02T16:45:13.883" v="1" actId="20577"/>
          <ac:spMkLst>
            <pc:docMk/>
            <pc:sldMk cId="956124616" sldId="475"/>
            <ac:spMk id="5" creationId="{4015C249-6641-CA07-7EA0-DB8825AC655A}"/>
          </ac:spMkLst>
        </pc:spChg>
      </pc:sldChg>
      <pc:sldMasterChg chg="del delSldLayout">
        <pc:chgData name="Groumoutis, John [IH]" userId="d4df0089-fd79-413f-89b2-51a5d9a2a91b" providerId="ADAL" clId="{BC853DEE-B379-4AB0-AF16-2C7B15655908}" dt="2026-10-02T16:44:13.211" v="0" actId="47"/>
        <pc:sldMasterMkLst>
          <pc:docMk/>
          <pc:sldMasterMk cId="3249884698" sldId="2147483660"/>
        </pc:sldMasterMkLst>
        <pc:sldLayoutChg chg="del">
          <pc:chgData name="Groumoutis, John [IH]" userId="d4df0089-fd79-413f-89b2-51a5d9a2a91b" providerId="ADAL" clId="{BC853DEE-B379-4AB0-AF16-2C7B15655908}" dt="2026-10-02T16:44:13.211" v="0" actId="47"/>
          <pc:sldLayoutMkLst>
            <pc:docMk/>
            <pc:sldMasterMk cId="3249884698" sldId="2147483660"/>
            <pc:sldLayoutMk cId="2261626546" sldId="2147483661"/>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771534842" sldId="2147483662"/>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3160261157" sldId="2147483663"/>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4267524473" sldId="2147483664"/>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3701002485" sldId="2147483665"/>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1037226680" sldId="2147483666"/>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4280613991" sldId="2147483667"/>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656638707" sldId="2147483668"/>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3114824619" sldId="2147483669"/>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1634956001" sldId="2147483670"/>
          </pc:sldLayoutMkLst>
        </pc:sldLayoutChg>
        <pc:sldLayoutChg chg="del">
          <pc:chgData name="Groumoutis, John [IH]" userId="d4df0089-fd79-413f-89b2-51a5d9a2a91b" providerId="ADAL" clId="{BC853DEE-B379-4AB0-AF16-2C7B15655908}" dt="2026-10-02T16:44:13.211" v="0" actId="47"/>
          <pc:sldLayoutMkLst>
            <pc:docMk/>
            <pc:sldMasterMk cId="3249884698" sldId="2147483660"/>
            <pc:sldLayoutMk cId="2923559536" sldId="2147483671"/>
          </pc:sldLayoutMkLst>
        </pc:sldLayoutChg>
      </pc:sldMasterChg>
    </pc:docChg>
  </pc:docChgLst>
  <pc:docChgLst>
    <pc:chgData name="John Groumoutis" userId="ccbbb9413c2b142f" providerId="LiveId" clId="{74C380D0-3390-40C7-8480-5BCBFD387A19}"/>
    <pc:docChg chg="undo redo custSel addSld delSld modSld sldOrd">
      <pc:chgData name="John Groumoutis" userId="ccbbb9413c2b142f" providerId="LiveId" clId="{74C380D0-3390-40C7-8480-5BCBFD387A19}" dt="2026-10-02T18:55:40.566" v="542"/>
      <pc:docMkLst>
        <pc:docMk/>
      </pc:docMkLst>
      <pc:sldChg chg="modSp mod">
        <pc:chgData name="John Groumoutis" userId="ccbbb9413c2b142f" providerId="LiveId" clId="{74C380D0-3390-40C7-8480-5BCBFD387A19}" dt="2026-10-02T18:35:22.016" v="442" actId="14100"/>
        <pc:sldMkLst>
          <pc:docMk/>
          <pc:sldMk cId="81219465" sldId="316"/>
        </pc:sldMkLst>
        <pc:picChg chg="mod">
          <ac:chgData name="John Groumoutis" userId="ccbbb9413c2b142f" providerId="LiveId" clId="{74C380D0-3390-40C7-8480-5BCBFD387A19}" dt="2026-10-02T18:35:22.016" v="442" actId="14100"/>
          <ac:picMkLst>
            <pc:docMk/>
            <pc:sldMk cId="81219465" sldId="316"/>
            <ac:picMk id="3" creationId="{7D93A271-E843-04C8-D2FE-AD6F1787F768}"/>
          </ac:picMkLst>
        </pc:picChg>
      </pc:sldChg>
      <pc:sldChg chg="addSp delSp modSp mod">
        <pc:chgData name="John Groumoutis" userId="ccbbb9413c2b142f" providerId="LiveId" clId="{74C380D0-3390-40C7-8480-5BCBFD387A19}" dt="2026-10-02T17:47:45.238" v="8" actId="546"/>
        <pc:sldMkLst>
          <pc:docMk/>
          <pc:sldMk cId="2506014610" sldId="440"/>
        </pc:sldMkLst>
        <pc:graphicFrameChg chg="add del mod">
          <ac:chgData name="John Groumoutis" userId="ccbbb9413c2b142f" providerId="LiveId" clId="{74C380D0-3390-40C7-8480-5BCBFD387A19}" dt="2026-10-02T17:47:45.238" v="8" actId="546"/>
          <ac:graphicFrameMkLst>
            <pc:docMk/>
            <pc:sldMk cId="2506014610" sldId="440"/>
            <ac:graphicFrameMk id="2" creationId="{C4A2FFE9-92BA-7BAE-3D54-F815A9BF956A}"/>
          </ac:graphicFrameMkLst>
        </pc:graphicFrameChg>
      </pc:sldChg>
      <pc:sldChg chg="modAnim">
        <pc:chgData name="John Groumoutis" userId="ccbbb9413c2b142f" providerId="LiveId" clId="{74C380D0-3390-40C7-8480-5BCBFD387A19}" dt="2026-10-02T18:24:47.058" v="435"/>
        <pc:sldMkLst>
          <pc:docMk/>
          <pc:sldMk cId="270401841" sldId="446"/>
        </pc:sldMkLst>
      </pc:sldChg>
      <pc:sldChg chg="modAnim">
        <pc:chgData name="John Groumoutis" userId="ccbbb9413c2b142f" providerId="LiveId" clId="{74C380D0-3390-40C7-8480-5BCBFD387A19}" dt="2026-10-02T18:23:07.368" v="428"/>
        <pc:sldMkLst>
          <pc:docMk/>
          <pc:sldMk cId="23722210" sldId="462"/>
        </pc:sldMkLst>
      </pc:sldChg>
      <pc:sldChg chg="modSp mod">
        <pc:chgData name="John Groumoutis" userId="ccbbb9413c2b142f" providerId="LiveId" clId="{74C380D0-3390-40C7-8480-5BCBFD387A19}" dt="2026-10-02T18:34:45.645" v="440" actId="1076"/>
        <pc:sldMkLst>
          <pc:docMk/>
          <pc:sldMk cId="4077204417" sldId="463"/>
        </pc:sldMkLst>
        <pc:spChg chg="mod">
          <ac:chgData name="John Groumoutis" userId="ccbbb9413c2b142f" providerId="LiveId" clId="{74C380D0-3390-40C7-8480-5BCBFD387A19}" dt="2026-10-02T18:34:45.645" v="440" actId="1076"/>
          <ac:spMkLst>
            <pc:docMk/>
            <pc:sldMk cId="4077204417" sldId="463"/>
            <ac:spMk id="18" creationId="{317C330F-E5DD-118E-7DC9-AB2E765CBD7C}"/>
          </ac:spMkLst>
        </pc:spChg>
      </pc:sldChg>
      <pc:sldChg chg="modSp mod">
        <pc:chgData name="John Groumoutis" userId="ccbbb9413c2b142f" providerId="LiveId" clId="{74C380D0-3390-40C7-8480-5BCBFD387A19}" dt="2026-10-02T18:35:31.992" v="445" actId="1035"/>
        <pc:sldMkLst>
          <pc:docMk/>
          <pc:sldMk cId="2054496415" sldId="464"/>
        </pc:sldMkLst>
        <pc:cxnChg chg="mod">
          <ac:chgData name="John Groumoutis" userId="ccbbb9413c2b142f" providerId="LiveId" clId="{74C380D0-3390-40C7-8480-5BCBFD387A19}" dt="2026-10-02T18:35:31.992" v="445" actId="1035"/>
          <ac:cxnSpMkLst>
            <pc:docMk/>
            <pc:sldMk cId="2054496415" sldId="464"/>
            <ac:cxnSpMk id="13" creationId="{64CE1CFC-D4E1-E9E5-5046-767376E96D31}"/>
          </ac:cxnSpMkLst>
        </pc:cxnChg>
      </pc:sldChg>
      <pc:sldChg chg="addSp delSp modSp mod modAnim">
        <pc:chgData name="John Groumoutis" userId="ccbbb9413c2b142f" providerId="LiveId" clId="{74C380D0-3390-40C7-8480-5BCBFD387A19}" dt="2026-10-02T18:24:25.137" v="432"/>
        <pc:sldMkLst>
          <pc:docMk/>
          <pc:sldMk cId="3016292142" sldId="471"/>
        </pc:sldMkLst>
        <pc:graphicFrameChg chg="add del mod">
          <ac:chgData name="John Groumoutis" userId="ccbbb9413c2b142f" providerId="LiveId" clId="{74C380D0-3390-40C7-8480-5BCBFD387A19}" dt="2026-10-02T17:49:05.018" v="36" actId="546"/>
          <ac:graphicFrameMkLst>
            <pc:docMk/>
            <pc:sldMk cId="3016292142" sldId="471"/>
            <ac:graphicFrameMk id="2" creationId="{AED0BEBA-9B1F-B8F2-4EDD-3481158DDF5F}"/>
          </ac:graphicFrameMkLst>
        </pc:graphicFrameChg>
      </pc:sldChg>
      <pc:sldChg chg="modSp">
        <pc:chgData name="John Groumoutis" userId="ccbbb9413c2b142f" providerId="LiveId" clId="{74C380D0-3390-40C7-8480-5BCBFD387A19}" dt="2026-10-02T18:24:15.373" v="430"/>
        <pc:sldMkLst>
          <pc:docMk/>
          <pc:sldMk cId="3873268432" sldId="472"/>
        </pc:sldMkLst>
        <pc:spChg chg="mod">
          <ac:chgData name="John Groumoutis" userId="ccbbb9413c2b142f" providerId="LiveId" clId="{74C380D0-3390-40C7-8480-5BCBFD387A19}" dt="2026-10-02T18:24:15.373" v="430"/>
          <ac:spMkLst>
            <pc:docMk/>
            <pc:sldMk cId="3873268432" sldId="472"/>
            <ac:spMk id="2" creationId="{9B52AFC4-2582-DEEA-3260-7132EEA1D5A4}"/>
          </ac:spMkLst>
        </pc:spChg>
      </pc:sldChg>
      <pc:sldChg chg="addSp delSp modSp new mod">
        <pc:chgData name="John Groumoutis" userId="ccbbb9413c2b142f" providerId="LiveId" clId="{74C380D0-3390-40C7-8480-5BCBFD387A19}" dt="2026-10-02T18:54:32.736" v="527"/>
        <pc:sldMkLst>
          <pc:docMk/>
          <pc:sldMk cId="156649476" sldId="481"/>
        </pc:sldMkLst>
        <pc:spChg chg="del">
          <ac:chgData name="John Groumoutis" userId="ccbbb9413c2b142f" providerId="LiveId" clId="{74C380D0-3390-40C7-8480-5BCBFD387A19}" dt="2026-10-02T17:47:53.147" v="10" actId="478"/>
          <ac:spMkLst>
            <pc:docMk/>
            <pc:sldMk cId="156649476" sldId="481"/>
            <ac:spMk id="2" creationId="{C311E086-9679-A877-DCDC-F120EF45F59B}"/>
          </ac:spMkLst>
        </pc:spChg>
        <pc:spChg chg="del">
          <ac:chgData name="John Groumoutis" userId="ccbbb9413c2b142f" providerId="LiveId" clId="{74C380D0-3390-40C7-8480-5BCBFD387A19}" dt="2026-10-02T17:47:56.644" v="11" actId="478"/>
          <ac:spMkLst>
            <pc:docMk/>
            <pc:sldMk cId="156649476" sldId="481"/>
            <ac:spMk id="3" creationId="{8F462F0F-6CC6-8150-1293-4E2151CFC00A}"/>
          </ac:spMkLst>
        </pc:spChg>
        <pc:graphicFrameChg chg="add del mod">
          <ac:chgData name="John Groumoutis" userId="ccbbb9413c2b142f" providerId="LiveId" clId="{74C380D0-3390-40C7-8480-5BCBFD387A19}" dt="2026-10-02T18:16:05.164" v="421" actId="478"/>
          <ac:graphicFrameMkLst>
            <pc:docMk/>
            <pc:sldMk cId="156649476" sldId="481"/>
            <ac:graphicFrameMk id="4" creationId="{D33B12CD-B85E-928D-C463-2EF6A07FE391}"/>
          </ac:graphicFrameMkLst>
        </pc:graphicFrameChg>
        <pc:graphicFrameChg chg="add mod">
          <ac:chgData name="John Groumoutis" userId="ccbbb9413c2b142f" providerId="LiveId" clId="{74C380D0-3390-40C7-8480-5BCBFD387A19}" dt="2026-10-02T18:54:32.736" v="527"/>
          <ac:graphicFrameMkLst>
            <pc:docMk/>
            <pc:sldMk cId="156649476" sldId="481"/>
            <ac:graphicFrameMk id="5" creationId="{20B8773E-3A0D-D6C3-59F9-E497D3935435}"/>
          </ac:graphicFrameMkLst>
        </pc:graphicFrameChg>
      </pc:sldChg>
      <pc:sldChg chg="addSp delSp modSp add del mod ord modAnim">
        <pc:chgData name="John Groumoutis" userId="ccbbb9413c2b142f" providerId="LiveId" clId="{74C380D0-3390-40C7-8480-5BCBFD387A19}" dt="2026-10-02T18:50:07.656" v="475"/>
        <pc:sldMkLst>
          <pc:docMk/>
          <pc:sldMk cId="2991383458" sldId="482"/>
        </pc:sldMkLst>
        <pc:spChg chg="add del mod">
          <ac:chgData name="John Groumoutis" userId="ccbbb9413c2b142f" providerId="LiveId" clId="{74C380D0-3390-40C7-8480-5BCBFD387A19}" dt="2026-10-02T18:48:28.618" v="451" actId="478"/>
          <ac:spMkLst>
            <pc:docMk/>
            <pc:sldMk cId="2991383458" sldId="482"/>
            <ac:spMk id="7" creationId="{CA8CA7C5-9ED9-7662-882C-A3D35DAB841D}"/>
          </ac:spMkLst>
        </pc:spChg>
        <pc:graphicFrameChg chg="mod">
          <ac:chgData name="John Groumoutis" userId="ccbbb9413c2b142f" providerId="LiveId" clId="{74C380D0-3390-40C7-8480-5BCBFD387A19}" dt="2026-10-02T18:50:07.656" v="475"/>
          <ac:graphicFrameMkLst>
            <pc:docMk/>
            <pc:sldMk cId="2991383458" sldId="482"/>
            <ac:graphicFrameMk id="4" creationId="{D33B12CD-B85E-928D-C463-2EF6A07FE391}"/>
          </ac:graphicFrameMkLst>
        </pc:graphicFrameChg>
        <pc:picChg chg="add del mod">
          <ac:chgData name="John Groumoutis" userId="ccbbb9413c2b142f" providerId="LiveId" clId="{74C380D0-3390-40C7-8480-5BCBFD387A19}" dt="2026-10-02T18:06:02.773" v="288" actId="478"/>
          <ac:picMkLst>
            <pc:docMk/>
            <pc:sldMk cId="2991383458" sldId="482"/>
            <ac:picMk id="3" creationId="{D50F8CC9-A105-9F84-D0F3-1AF87100B539}"/>
          </ac:picMkLst>
        </pc:picChg>
        <pc:picChg chg="add mod modCrop">
          <ac:chgData name="John Groumoutis" userId="ccbbb9413c2b142f" providerId="LiveId" clId="{74C380D0-3390-40C7-8480-5BCBFD387A19}" dt="2026-10-02T18:49:57.252" v="470" actId="1076"/>
          <ac:picMkLst>
            <pc:docMk/>
            <pc:sldMk cId="2991383458" sldId="482"/>
            <ac:picMk id="5" creationId="{E448B3BE-EBDA-5FA3-9ACA-E5B0EDF55FD2}"/>
          </ac:picMkLst>
        </pc:picChg>
      </pc:sldChg>
      <pc:sldChg chg="modSp add del mod">
        <pc:chgData name="John Groumoutis" userId="ccbbb9413c2b142f" providerId="LiveId" clId="{74C380D0-3390-40C7-8480-5BCBFD387A19}" dt="2026-10-02T17:52:10.318" v="130" actId="2696"/>
        <pc:sldMkLst>
          <pc:docMk/>
          <pc:sldMk cId="3885206233" sldId="483"/>
        </pc:sldMkLst>
        <pc:graphicFrameChg chg="mod">
          <ac:chgData name="John Groumoutis" userId="ccbbb9413c2b142f" providerId="LiveId" clId="{74C380D0-3390-40C7-8480-5BCBFD387A19}" dt="2026-10-02T17:50:34.055" v="61"/>
          <ac:graphicFrameMkLst>
            <pc:docMk/>
            <pc:sldMk cId="3885206233" sldId="483"/>
            <ac:graphicFrameMk id="4" creationId="{D33B12CD-B85E-928D-C463-2EF6A07FE391}"/>
          </ac:graphicFrameMkLst>
        </pc:graphicFrameChg>
      </pc:sldChg>
      <pc:sldChg chg="modSp add mod ord">
        <pc:chgData name="John Groumoutis" userId="ccbbb9413c2b142f" providerId="LiveId" clId="{74C380D0-3390-40C7-8480-5BCBFD387A19}" dt="2026-10-02T17:54:25.981" v="151"/>
        <pc:sldMkLst>
          <pc:docMk/>
          <pc:sldMk cId="3976432569" sldId="483"/>
        </pc:sldMkLst>
        <pc:graphicFrameChg chg="mod">
          <ac:chgData name="John Groumoutis" userId="ccbbb9413c2b142f" providerId="LiveId" clId="{74C380D0-3390-40C7-8480-5BCBFD387A19}" dt="2026-10-02T17:52:22.284" v="136"/>
          <ac:graphicFrameMkLst>
            <pc:docMk/>
            <pc:sldMk cId="3976432569" sldId="483"/>
            <ac:graphicFrameMk id="4" creationId="{D33B12CD-B85E-928D-C463-2EF6A07FE391}"/>
          </ac:graphicFrameMkLst>
        </pc:graphicFrameChg>
      </pc:sldChg>
      <pc:sldChg chg="modSp add del mod">
        <pc:chgData name="John Groumoutis" userId="ccbbb9413c2b142f" providerId="LiveId" clId="{74C380D0-3390-40C7-8480-5BCBFD387A19}" dt="2026-10-02T17:52:10.318" v="130" actId="2696"/>
        <pc:sldMkLst>
          <pc:docMk/>
          <pc:sldMk cId="527289861" sldId="484"/>
        </pc:sldMkLst>
        <pc:graphicFrameChg chg="mod">
          <ac:chgData name="John Groumoutis" userId="ccbbb9413c2b142f" providerId="LiveId" clId="{74C380D0-3390-40C7-8480-5BCBFD387A19}" dt="2026-10-02T17:50:34.533" v="62"/>
          <ac:graphicFrameMkLst>
            <pc:docMk/>
            <pc:sldMk cId="527289861" sldId="484"/>
            <ac:graphicFrameMk id="4" creationId="{D33B12CD-B85E-928D-C463-2EF6A07FE391}"/>
          </ac:graphicFrameMkLst>
        </pc:graphicFrameChg>
      </pc:sldChg>
      <pc:sldChg chg="addSp delSp modSp add mod ord modAnim">
        <pc:chgData name="John Groumoutis" userId="ccbbb9413c2b142f" providerId="LiveId" clId="{74C380D0-3390-40C7-8480-5BCBFD387A19}" dt="2026-10-02T18:55:09.652" v="532"/>
        <pc:sldMkLst>
          <pc:docMk/>
          <pc:sldMk cId="1872372917" sldId="484"/>
        </pc:sldMkLst>
        <pc:spChg chg="add del mod">
          <ac:chgData name="John Groumoutis" userId="ccbbb9413c2b142f" providerId="LiveId" clId="{74C380D0-3390-40C7-8480-5BCBFD387A19}" dt="2026-10-02T18:51:03.249" v="484" actId="478"/>
          <ac:spMkLst>
            <pc:docMk/>
            <pc:sldMk cId="1872372917" sldId="484"/>
            <ac:spMk id="3" creationId="{8F380961-A020-BE19-99F6-38FBBF4EC81E}"/>
          </ac:spMkLst>
        </pc:spChg>
        <pc:graphicFrameChg chg="mod">
          <ac:chgData name="John Groumoutis" userId="ccbbb9413c2b142f" providerId="LiveId" clId="{74C380D0-3390-40C7-8480-5BCBFD387A19}" dt="2026-10-02T18:55:09.652" v="532"/>
          <ac:graphicFrameMkLst>
            <pc:docMk/>
            <pc:sldMk cId="1872372917" sldId="484"/>
            <ac:graphicFrameMk id="4" creationId="{D33B12CD-B85E-928D-C463-2EF6A07FE391}"/>
          </ac:graphicFrameMkLst>
        </pc:graphicFrameChg>
        <pc:picChg chg="add del mod">
          <ac:chgData name="John Groumoutis" userId="ccbbb9413c2b142f" providerId="LiveId" clId="{74C380D0-3390-40C7-8480-5BCBFD387A19}" dt="2026-10-02T18:50:36.253" v="482" actId="478"/>
          <ac:picMkLst>
            <pc:docMk/>
            <pc:sldMk cId="1872372917" sldId="484"/>
            <ac:picMk id="5" creationId="{0787B6BF-CEDB-888A-2A8F-13CDEE3AD01F}"/>
          </ac:picMkLst>
        </pc:picChg>
        <pc:picChg chg="add">
          <ac:chgData name="John Groumoutis" userId="ccbbb9413c2b142f" providerId="LiveId" clId="{74C380D0-3390-40C7-8480-5BCBFD387A19}" dt="2026-10-02T18:50:32.643" v="481" actId="22"/>
          <ac:picMkLst>
            <pc:docMk/>
            <pc:sldMk cId="1872372917" sldId="484"/>
            <ac:picMk id="6" creationId="{571B684C-B04B-9720-C1EF-63A3BFBB4B14}"/>
          </ac:picMkLst>
        </pc:picChg>
      </pc:sldChg>
      <pc:sldChg chg="modSp add del mod">
        <pc:chgData name="John Groumoutis" userId="ccbbb9413c2b142f" providerId="LiveId" clId="{74C380D0-3390-40C7-8480-5BCBFD387A19}" dt="2026-10-02T17:53:18.936" v="138" actId="47"/>
        <pc:sldMkLst>
          <pc:docMk/>
          <pc:sldMk cId="2740404177" sldId="485"/>
        </pc:sldMkLst>
        <pc:graphicFrameChg chg="mod">
          <ac:chgData name="John Groumoutis" userId="ccbbb9413c2b142f" providerId="LiveId" clId="{74C380D0-3390-40C7-8480-5BCBFD387A19}" dt="2026-10-02T17:50:36.039" v="67"/>
          <ac:graphicFrameMkLst>
            <pc:docMk/>
            <pc:sldMk cId="2740404177" sldId="485"/>
            <ac:graphicFrameMk id="4" creationId="{D33B12CD-B85E-928D-C463-2EF6A07FE391}"/>
          </ac:graphicFrameMkLst>
        </pc:graphicFrameChg>
      </pc:sldChg>
      <pc:sldChg chg="modSp add del mod">
        <pc:chgData name="John Groumoutis" userId="ccbbb9413c2b142f" providerId="LiveId" clId="{74C380D0-3390-40C7-8480-5BCBFD387A19}" dt="2026-10-02T17:53:18.936" v="138" actId="47"/>
        <pc:sldMkLst>
          <pc:docMk/>
          <pc:sldMk cId="2479078448" sldId="486"/>
        </pc:sldMkLst>
        <pc:graphicFrameChg chg="mod">
          <ac:chgData name="John Groumoutis" userId="ccbbb9413c2b142f" providerId="LiveId" clId="{74C380D0-3390-40C7-8480-5BCBFD387A19}" dt="2026-10-02T17:50:36.410" v="71"/>
          <ac:graphicFrameMkLst>
            <pc:docMk/>
            <pc:sldMk cId="2479078448" sldId="486"/>
            <ac:graphicFrameMk id="4" creationId="{D33B12CD-B85E-928D-C463-2EF6A07FE391}"/>
          </ac:graphicFrameMkLst>
        </pc:graphicFrameChg>
      </pc:sldChg>
      <pc:sldChg chg="modSp add del mod">
        <pc:chgData name="John Groumoutis" userId="ccbbb9413c2b142f" providerId="LiveId" clId="{74C380D0-3390-40C7-8480-5BCBFD387A19}" dt="2026-10-02T17:53:18.936" v="138" actId="47"/>
        <pc:sldMkLst>
          <pc:docMk/>
          <pc:sldMk cId="1174758721" sldId="487"/>
        </pc:sldMkLst>
        <pc:graphicFrameChg chg="mod">
          <ac:chgData name="John Groumoutis" userId="ccbbb9413c2b142f" providerId="LiveId" clId="{74C380D0-3390-40C7-8480-5BCBFD387A19}" dt="2026-10-02T17:50:37.145" v="72"/>
          <ac:graphicFrameMkLst>
            <pc:docMk/>
            <pc:sldMk cId="1174758721" sldId="487"/>
            <ac:graphicFrameMk id="4" creationId="{D33B12CD-B85E-928D-C463-2EF6A07FE391}"/>
          </ac:graphicFrameMkLst>
        </pc:graphicFrameChg>
      </pc:sldChg>
      <pc:sldChg chg="modSp add del mod">
        <pc:chgData name="John Groumoutis" userId="ccbbb9413c2b142f" providerId="LiveId" clId="{74C380D0-3390-40C7-8480-5BCBFD387A19}" dt="2026-10-02T17:53:18.936" v="138" actId="47"/>
        <pc:sldMkLst>
          <pc:docMk/>
          <pc:sldMk cId="924327442" sldId="488"/>
        </pc:sldMkLst>
        <pc:graphicFrameChg chg="mod">
          <ac:chgData name="John Groumoutis" userId="ccbbb9413c2b142f" providerId="LiveId" clId="{74C380D0-3390-40C7-8480-5BCBFD387A19}" dt="2026-10-02T17:50:39.247" v="86"/>
          <ac:graphicFrameMkLst>
            <pc:docMk/>
            <pc:sldMk cId="924327442" sldId="488"/>
            <ac:graphicFrameMk id="4" creationId="{D33B12CD-B85E-928D-C463-2EF6A07FE391}"/>
          </ac:graphicFrameMkLst>
        </pc:graphicFrameChg>
      </pc:sldChg>
      <pc:sldChg chg="modSp add del mod">
        <pc:chgData name="John Groumoutis" userId="ccbbb9413c2b142f" providerId="LiveId" clId="{74C380D0-3390-40C7-8480-5BCBFD387A19}" dt="2026-10-02T17:53:18.936" v="138" actId="47"/>
        <pc:sldMkLst>
          <pc:docMk/>
          <pc:sldMk cId="3505881009" sldId="489"/>
        </pc:sldMkLst>
        <pc:graphicFrameChg chg="mod">
          <ac:chgData name="John Groumoutis" userId="ccbbb9413c2b142f" providerId="LiveId" clId="{74C380D0-3390-40C7-8480-5BCBFD387A19}" dt="2026-10-02T17:50:39.812" v="87"/>
          <ac:graphicFrameMkLst>
            <pc:docMk/>
            <pc:sldMk cId="3505881009" sldId="489"/>
            <ac:graphicFrameMk id="4" creationId="{D33B12CD-B85E-928D-C463-2EF6A07FE391}"/>
          </ac:graphicFrameMkLst>
        </pc:graphicFrameChg>
      </pc:sldChg>
      <pc:sldChg chg="modSp add del mod">
        <pc:chgData name="John Groumoutis" userId="ccbbb9413c2b142f" providerId="LiveId" clId="{74C380D0-3390-40C7-8480-5BCBFD387A19}" dt="2026-10-02T17:53:18.936" v="138" actId="47"/>
        <pc:sldMkLst>
          <pc:docMk/>
          <pc:sldMk cId="2152631287" sldId="490"/>
        </pc:sldMkLst>
        <pc:graphicFrameChg chg="mod">
          <ac:chgData name="John Groumoutis" userId="ccbbb9413c2b142f" providerId="LiveId" clId="{74C380D0-3390-40C7-8480-5BCBFD387A19}" dt="2026-10-02T17:50:41.242" v="91"/>
          <ac:graphicFrameMkLst>
            <pc:docMk/>
            <pc:sldMk cId="2152631287" sldId="490"/>
            <ac:graphicFrameMk id="4" creationId="{D33B12CD-B85E-928D-C463-2EF6A07FE391}"/>
          </ac:graphicFrameMkLst>
        </pc:graphicFrameChg>
      </pc:sldChg>
      <pc:sldChg chg="modSp add del mod">
        <pc:chgData name="John Groumoutis" userId="ccbbb9413c2b142f" providerId="LiveId" clId="{74C380D0-3390-40C7-8480-5BCBFD387A19}" dt="2026-10-02T17:53:04.089" v="137" actId="47"/>
        <pc:sldMkLst>
          <pc:docMk/>
          <pc:sldMk cId="3197162127" sldId="491"/>
        </pc:sldMkLst>
        <pc:graphicFrameChg chg="mod">
          <ac:chgData name="John Groumoutis" userId="ccbbb9413c2b142f" providerId="LiveId" clId="{74C380D0-3390-40C7-8480-5BCBFD387A19}" dt="2026-10-02T17:50:42.646" v="97"/>
          <ac:graphicFrameMkLst>
            <pc:docMk/>
            <pc:sldMk cId="3197162127" sldId="491"/>
            <ac:graphicFrameMk id="4" creationId="{D33B12CD-B85E-928D-C463-2EF6A07FE391}"/>
          </ac:graphicFrameMkLst>
        </pc:graphicFrameChg>
      </pc:sldChg>
      <pc:sldChg chg="addSp delSp modSp new del mod">
        <pc:chgData name="John Groumoutis" userId="ccbbb9413c2b142f" providerId="LiveId" clId="{74C380D0-3390-40C7-8480-5BCBFD387A19}" dt="2026-10-02T17:51:26.277" v="118" actId="47"/>
        <pc:sldMkLst>
          <pc:docMk/>
          <pc:sldMk cId="1949926421" sldId="492"/>
        </pc:sldMkLst>
        <pc:spChg chg="mod modVis">
          <ac:chgData name="John Groumoutis" userId="ccbbb9413c2b142f" providerId="LiveId" clId="{74C380D0-3390-40C7-8480-5BCBFD387A19}" dt="2026-10-02T17:49:25.411" v="40"/>
          <ac:spMkLst>
            <pc:docMk/>
            <pc:sldMk cId="1949926421" sldId="492"/>
            <ac:spMk id="2" creationId="{EC015A0D-1A42-1C70-5959-3B7BD4D6E29C}"/>
          </ac:spMkLst>
        </pc:spChg>
        <pc:spChg chg="del">
          <ac:chgData name="John Groumoutis" userId="ccbbb9413c2b142f" providerId="LiveId" clId="{74C380D0-3390-40C7-8480-5BCBFD387A19}" dt="2026-10-02T17:49:12.793" v="38" actId="546"/>
          <ac:spMkLst>
            <pc:docMk/>
            <pc:sldMk cId="1949926421" sldId="492"/>
            <ac:spMk id="3" creationId="{15C558B9-3AA2-E89A-0B1F-AEB46EDEA516}"/>
          </ac:spMkLst>
        </pc:spChg>
        <pc:graphicFrameChg chg="add mod">
          <ac:chgData name="John Groumoutis" userId="ccbbb9413c2b142f" providerId="LiveId" clId="{74C380D0-3390-40C7-8480-5BCBFD387A19}" dt="2026-10-02T17:50:19.838" v="52" actId="1076"/>
          <ac:graphicFrameMkLst>
            <pc:docMk/>
            <pc:sldMk cId="1949926421" sldId="492"/>
            <ac:graphicFrameMk id="4" creationId="{281E8409-DE21-C6AB-045A-488BCB95C2B9}"/>
          </ac:graphicFrameMkLst>
        </pc:graphicFrameChg>
      </pc:sldChg>
      <pc:sldChg chg="addSp delSp modSp new mod">
        <pc:chgData name="John Groumoutis" userId="ccbbb9413c2b142f" providerId="LiveId" clId="{74C380D0-3390-40C7-8480-5BCBFD387A19}" dt="2026-10-02T17:51:56.008" v="129" actId="14100"/>
        <pc:sldMkLst>
          <pc:docMk/>
          <pc:sldMk cId="3315423553" sldId="492"/>
        </pc:sldMkLst>
        <pc:spChg chg="del">
          <ac:chgData name="John Groumoutis" userId="ccbbb9413c2b142f" providerId="LiveId" clId="{74C380D0-3390-40C7-8480-5BCBFD387A19}" dt="2026-10-02T17:51:33.300" v="120" actId="478"/>
          <ac:spMkLst>
            <pc:docMk/>
            <pc:sldMk cId="3315423553" sldId="492"/>
            <ac:spMk id="2" creationId="{E4D90BF1-2867-8E2A-4264-4929C1338106}"/>
          </ac:spMkLst>
        </pc:spChg>
        <pc:spChg chg="del">
          <ac:chgData name="John Groumoutis" userId="ccbbb9413c2b142f" providerId="LiveId" clId="{74C380D0-3390-40C7-8480-5BCBFD387A19}" dt="2026-10-02T17:51:35.301" v="121" actId="478"/>
          <ac:spMkLst>
            <pc:docMk/>
            <pc:sldMk cId="3315423553" sldId="492"/>
            <ac:spMk id="3" creationId="{A4F906F0-9F96-15CB-CA58-308F5E37F3D5}"/>
          </ac:spMkLst>
        </pc:spChg>
        <pc:graphicFrameChg chg="add mod">
          <ac:chgData name="John Groumoutis" userId="ccbbb9413c2b142f" providerId="LiveId" clId="{74C380D0-3390-40C7-8480-5BCBFD387A19}" dt="2026-10-02T17:51:56.008" v="129" actId="14100"/>
          <ac:graphicFrameMkLst>
            <pc:docMk/>
            <pc:sldMk cId="3315423553" sldId="492"/>
            <ac:graphicFrameMk id="4" creationId="{1FAC4EA5-67E6-AFE1-8A85-11DB246A2D6C}"/>
          </ac:graphicFrameMkLst>
        </pc:graphicFrameChg>
      </pc:sldChg>
      <pc:sldChg chg="delSp new del mod">
        <pc:chgData name="John Groumoutis" userId="ccbbb9413c2b142f" providerId="LiveId" clId="{74C380D0-3390-40C7-8480-5BCBFD387A19}" dt="2026-10-02T17:54:17.501" v="149" actId="47"/>
        <pc:sldMkLst>
          <pc:docMk/>
          <pc:sldMk cId="217205044" sldId="493"/>
        </pc:sldMkLst>
        <pc:spChg chg="del">
          <ac:chgData name="John Groumoutis" userId="ccbbb9413c2b142f" providerId="LiveId" clId="{74C380D0-3390-40C7-8480-5BCBFD387A19}" dt="2026-10-02T17:53:32.967" v="145" actId="478"/>
          <ac:spMkLst>
            <pc:docMk/>
            <pc:sldMk cId="217205044" sldId="493"/>
            <ac:spMk id="2" creationId="{256B5E2D-30ED-E19A-9501-0A63BE6181DD}"/>
          </ac:spMkLst>
        </pc:spChg>
        <pc:spChg chg="del">
          <ac:chgData name="John Groumoutis" userId="ccbbb9413c2b142f" providerId="LiveId" clId="{74C380D0-3390-40C7-8480-5BCBFD387A19}" dt="2026-10-02T17:53:36.484" v="146" actId="478"/>
          <ac:spMkLst>
            <pc:docMk/>
            <pc:sldMk cId="217205044" sldId="493"/>
            <ac:spMk id="3" creationId="{5ED47470-7057-332C-2506-AA755EB686D4}"/>
          </ac:spMkLst>
        </pc:spChg>
      </pc:sldChg>
      <pc:sldChg chg="modSp add del mod">
        <pc:chgData name="John Groumoutis" userId="ccbbb9413c2b142f" providerId="LiveId" clId="{74C380D0-3390-40C7-8480-5BCBFD387A19}" dt="2026-10-02T17:50:48.550" v="108" actId="47"/>
        <pc:sldMkLst>
          <pc:docMk/>
          <pc:sldMk cId="2818636418" sldId="493"/>
        </pc:sldMkLst>
        <pc:graphicFrameChg chg="mod">
          <ac:chgData name="John Groumoutis" userId="ccbbb9413c2b142f" providerId="LiveId" clId="{74C380D0-3390-40C7-8480-5BCBFD387A19}" dt="2026-10-02T17:50:45.645" v="107"/>
          <ac:graphicFrameMkLst>
            <pc:docMk/>
            <pc:sldMk cId="2818636418" sldId="493"/>
            <ac:graphicFrameMk id="4" creationId="{D33B12CD-B85E-928D-C463-2EF6A07FE391}"/>
          </ac:graphicFrameMkLst>
        </pc:graphicFrameChg>
      </pc:sldChg>
      <pc:sldChg chg="addSp delSp modSp new mod modAnim">
        <pc:chgData name="John Groumoutis" userId="ccbbb9413c2b142f" providerId="LiveId" clId="{74C380D0-3390-40C7-8480-5BCBFD387A19}" dt="2026-10-02T18:55:25.919" v="537"/>
        <pc:sldMkLst>
          <pc:docMk/>
          <pc:sldMk cId="3325760114" sldId="493"/>
        </pc:sldMkLst>
        <pc:spChg chg="del">
          <ac:chgData name="John Groumoutis" userId="ccbbb9413c2b142f" providerId="LiveId" clId="{74C380D0-3390-40C7-8480-5BCBFD387A19}" dt="2026-10-02T17:54:41.754" v="154" actId="478"/>
          <ac:spMkLst>
            <pc:docMk/>
            <pc:sldMk cId="3325760114" sldId="493"/>
            <ac:spMk id="2" creationId="{7EF68A6D-C99B-26C0-CC7A-02778961C241}"/>
          </ac:spMkLst>
        </pc:spChg>
        <pc:spChg chg="del">
          <ac:chgData name="John Groumoutis" userId="ccbbb9413c2b142f" providerId="LiveId" clId="{74C380D0-3390-40C7-8480-5BCBFD387A19}" dt="2026-10-02T17:54:41.022" v="153" actId="478"/>
          <ac:spMkLst>
            <pc:docMk/>
            <pc:sldMk cId="3325760114" sldId="493"/>
            <ac:spMk id="3" creationId="{6B363411-E1DF-B2B4-937F-055DE5E0F4D7}"/>
          </ac:spMkLst>
        </pc:spChg>
        <pc:spChg chg="add del mod">
          <ac:chgData name="John Groumoutis" userId="ccbbb9413c2b142f" providerId="LiveId" clId="{74C380D0-3390-40C7-8480-5BCBFD387A19}" dt="2026-10-02T18:51:39.053" v="492" actId="478"/>
          <ac:spMkLst>
            <pc:docMk/>
            <pc:sldMk cId="3325760114" sldId="493"/>
            <ac:spMk id="7" creationId="{1B9EEF41-669B-8C88-B73E-079BDBABF0FE}"/>
          </ac:spMkLst>
        </pc:spChg>
        <pc:graphicFrameChg chg="add mod">
          <ac:chgData name="John Groumoutis" userId="ccbbb9413c2b142f" providerId="LiveId" clId="{74C380D0-3390-40C7-8480-5BCBFD387A19}" dt="2026-10-02T18:55:25.919" v="537"/>
          <ac:graphicFrameMkLst>
            <pc:docMk/>
            <pc:sldMk cId="3325760114" sldId="493"/>
            <ac:graphicFrameMk id="4" creationId="{5D98A308-DC2B-CD1A-1221-CB9145A3A2E8}"/>
          </ac:graphicFrameMkLst>
        </pc:graphicFrameChg>
        <pc:picChg chg="add">
          <ac:chgData name="John Groumoutis" userId="ccbbb9413c2b142f" providerId="LiveId" clId="{74C380D0-3390-40C7-8480-5BCBFD387A19}" dt="2026-10-02T18:51:15.831" v="490" actId="22"/>
          <ac:picMkLst>
            <pc:docMk/>
            <pc:sldMk cId="3325760114" sldId="493"/>
            <ac:picMk id="3" creationId="{BF2923A2-BDEA-79EA-4D15-F543F412C623}"/>
          </ac:picMkLst>
        </pc:picChg>
        <pc:picChg chg="add del mod">
          <ac:chgData name="John Groumoutis" userId="ccbbb9413c2b142f" providerId="LiveId" clId="{74C380D0-3390-40C7-8480-5BCBFD387A19}" dt="2026-10-02T18:51:18.484" v="491" actId="478"/>
          <ac:picMkLst>
            <pc:docMk/>
            <pc:sldMk cId="3325760114" sldId="493"/>
            <ac:picMk id="5" creationId="{1A24D013-9818-27DB-3031-4675EAD05B8F}"/>
          </ac:picMkLst>
        </pc:picChg>
      </pc:sldChg>
      <pc:sldChg chg="addSp delSp modSp new mod">
        <pc:chgData name="John Groumoutis" userId="ccbbb9413c2b142f" providerId="LiveId" clId="{74C380D0-3390-40C7-8480-5BCBFD387A19}" dt="2026-10-02T17:57:26.810" v="189"/>
        <pc:sldMkLst>
          <pc:docMk/>
          <pc:sldMk cId="555414187" sldId="494"/>
        </pc:sldMkLst>
        <pc:spChg chg="del">
          <ac:chgData name="John Groumoutis" userId="ccbbb9413c2b142f" providerId="LiveId" clId="{74C380D0-3390-40C7-8480-5BCBFD387A19}" dt="2026-10-02T17:55:19.642" v="169" actId="478"/>
          <ac:spMkLst>
            <pc:docMk/>
            <pc:sldMk cId="555414187" sldId="494"/>
            <ac:spMk id="2" creationId="{9714BB78-25B0-D236-DFB0-15B08987DD1F}"/>
          </ac:spMkLst>
        </pc:spChg>
        <pc:spChg chg="del">
          <ac:chgData name="John Groumoutis" userId="ccbbb9413c2b142f" providerId="LiveId" clId="{74C380D0-3390-40C7-8480-5BCBFD387A19}" dt="2026-10-02T17:55:21.933" v="170" actId="478"/>
          <ac:spMkLst>
            <pc:docMk/>
            <pc:sldMk cId="555414187" sldId="494"/>
            <ac:spMk id="3" creationId="{10E8CD7D-7893-25CA-67FE-FDD391FE7BF5}"/>
          </ac:spMkLst>
        </pc:spChg>
        <pc:graphicFrameChg chg="add del mod">
          <ac:chgData name="John Groumoutis" userId="ccbbb9413c2b142f" providerId="LiveId" clId="{74C380D0-3390-40C7-8480-5BCBFD387A19}" dt="2026-10-02T17:55:56.328" v="183" actId="546"/>
          <ac:graphicFrameMkLst>
            <pc:docMk/>
            <pc:sldMk cId="555414187" sldId="494"/>
            <ac:graphicFrameMk id="4" creationId="{A0DBF2BB-9A7D-E1BD-0CE2-77C0004FB287}"/>
          </ac:graphicFrameMkLst>
        </pc:graphicFrameChg>
        <pc:graphicFrameChg chg="add mod">
          <ac:chgData name="John Groumoutis" userId="ccbbb9413c2b142f" providerId="LiveId" clId="{74C380D0-3390-40C7-8480-5BCBFD387A19}" dt="2026-10-02T17:57:26.810" v="189"/>
          <ac:graphicFrameMkLst>
            <pc:docMk/>
            <pc:sldMk cId="555414187" sldId="494"/>
            <ac:graphicFrameMk id="5" creationId="{7514EC77-F1CA-077C-0C33-B4F650E5290A}"/>
          </ac:graphicFrameMkLst>
        </pc:graphicFrameChg>
      </pc:sldChg>
      <pc:sldChg chg="add del">
        <pc:chgData name="John Groumoutis" userId="ccbbb9413c2b142f" providerId="LiveId" clId="{74C380D0-3390-40C7-8480-5BCBFD387A19}" dt="2026-10-02T17:50:48.550" v="108" actId="47"/>
        <pc:sldMkLst>
          <pc:docMk/>
          <pc:sldMk cId="653054881" sldId="494"/>
        </pc:sldMkLst>
      </pc:sldChg>
      <pc:sldChg chg="modSp add del mod">
        <pc:chgData name="John Groumoutis" userId="ccbbb9413c2b142f" providerId="LiveId" clId="{74C380D0-3390-40C7-8480-5BCBFD387A19}" dt="2026-10-02T17:55:11.382" v="167" actId="47"/>
        <pc:sldMkLst>
          <pc:docMk/>
          <pc:sldMk cId="3804020848" sldId="494"/>
        </pc:sldMkLst>
        <pc:graphicFrameChg chg="mod">
          <ac:chgData name="John Groumoutis" userId="ccbbb9413c2b142f" providerId="LiveId" clId="{74C380D0-3390-40C7-8480-5BCBFD387A19}" dt="2026-10-02T17:55:03.338" v="166"/>
          <ac:graphicFrameMkLst>
            <pc:docMk/>
            <pc:sldMk cId="3804020848" sldId="494"/>
            <ac:graphicFrameMk id="4" creationId="{5D98A308-DC2B-CD1A-1221-CB9145A3A2E8}"/>
          </ac:graphicFrameMkLst>
        </pc:graphicFrameChg>
      </pc:sldChg>
      <pc:sldChg chg="addSp delSp modSp add mod modAnim">
        <pc:chgData name="John Groumoutis" userId="ccbbb9413c2b142f" providerId="LiveId" clId="{74C380D0-3390-40C7-8480-5BCBFD387A19}" dt="2026-10-02T18:55:40.566" v="542"/>
        <pc:sldMkLst>
          <pc:docMk/>
          <pc:sldMk cId="348835149" sldId="495"/>
        </pc:sldMkLst>
        <pc:spChg chg="add del mod">
          <ac:chgData name="John Groumoutis" userId="ccbbb9413c2b142f" providerId="LiveId" clId="{74C380D0-3390-40C7-8480-5BCBFD387A19}" dt="2026-10-02T18:52:51.662" v="516" actId="478"/>
          <ac:spMkLst>
            <pc:docMk/>
            <pc:sldMk cId="348835149" sldId="495"/>
            <ac:spMk id="5" creationId="{40572EB9-1FAC-BB42-DB16-3F582081B80B}"/>
          </ac:spMkLst>
        </pc:spChg>
        <pc:graphicFrameChg chg="add mod">
          <ac:chgData name="John Groumoutis" userId="ccbbb9413c2b142f" providerId="LiveId" clId="{74C380D0-3390-40C7-8480-5BCBFD387A19}" dt="2026-10-02T18:55:40.566" v="542"/>
          <ac:graphicFrameMkLst>
            <pc:docMk/>
            <pc:sldMk cId="348835149" sldId="495"/>
            <ac:graphicFrameMk id="2" creationId="{17945A29-5531-56FB-0215-8BB63DBD2D60}"/>
          </ac:graphicFrameMkLst>
        </pc:graphicFrameChg>
        <pc:picChg chg="add del mod">
          <ac:chgData name="John Groumoutis" userId="ccbbb9413c2b142f" providerId="LiveId" clId="{74C380D0-3390-40C7-8480-5BCBFD387A19}" dt="2026-10-02T18:52:04.435" v="499" actId="478"/>
          <ac:picMkLst>
            <pc:docMk/>
            <pc:sldMk cId="348835149" sldId="495"/>
            <ac:picMk id="3" creationId="{A93B96F1-6371-D3A3-8673-19EAC9715933}"/>
          </ac:picMkLst>
        </pc:picChg>
        <pc:picChg chg="add">
          <ac:chgData name="John Groumoutis" userId="ccbbb9413c2b142f" providerId="LiveId" clId="{74C380D0-3390-40C7-8480-5BCBFD387A19}" dt="2026-10-02T18:52:02.136" v="498" actId="22"/>
          <ac:picMkLst>
            <pc:docMk/>
            <pc:sldMk cId="348835149" sldId="495"/>
            <ac:picMk id="6" creationId="{00EB316B-C9AF-865C-28E1-249C7E6240A6}"/>
          </ac:picMkLst>
        </pc:picChg>
      </pc:sldChg>
      <pc:sldChg chg="add del">
        <pc:chgData name="John Groumoutis" userId="ccbbb9413c2b142f" providerId="LiveId" clId="{74C380D0-3390-40C7-8480-5BCBFD387A19}" dt="2026-10-02T17:50:48.550" v="108" actId="47"/>
        <pc:sldMkLst>
          <pc:docMk/>
          <pc:sldMk cId="1918421641" sldId="495"/>
        </pc:sldMkLst>
      </pc:sldChg>
      <pc:sldChg chg="add del">
        <pc:chgData name="John Groumoutis" userId="ccbbb9413c2b142f" providerId="LiveId" clId="{74C380D0-3390-40C7-8480-5BCBFD387A19}" dt="2026-10-02T17:50:48.550" v="108" actId="47"/>
        <pc:sldMkLst>
          <pc:docMk/>
          <pc:sldMk cId="144327051" sldId="496"/>
        </pc:sldMkLst>
      </pc:sldChg>
      <pc:sldChg chg="add del">
        <pc:chgData name="John Groumoutis" userId="ccbbb9413c2b142f" providerId="LiveId" clId="{74C380D0-3390-40C7-8480-5BCBFD387A19}" dt="2026-10-02T17:58:20.619" v="209" actId="47"/>
        <pc:sldMkLst>
          <pc:docMk/>
          <pc:sldMk cId="3140916878" sldId="496"/>
        </pc:sldMkLst>
      </pc:sldChg>
      <pc:sldChg chg="add del">
        <pc:chgData name="John Groumoutis" userId="ccbbb9413c2b142f" providerId="LiveId" clId="{74C380D0-3390-40C7-8480-5BCBFD387A19}" dt="2026-10-02T17:50:48.550" v="108" actId="47"/>
        <pc:sldMkLst>
          <pc:docMk/>
          <pc:sldMk cId="2321944683" sldId="497"/>
        </pc:sldMkLst>
      </pc:sldChg>
      <pc:sldChg chg="addSp delSp modSp add mod modAnim">
        <pc:chgData name="John Groumoutis" userId="ccbbb9413c2b142f" providerId="LiveId" clId="{74C380D0-3390-40C7-8480-5BCBFD387A19}" dt="2026-10-02T18:54:08.311" v="522" actId="478"/>
        <pc:sldMkLst>
          <pc:docMk/>
          <pc:sldMk cId="4230659084" sldId="497"/>
        </pc:sldMkLst>
        <pc:spChg chg="add del mod">
          <ac:chgData name="John Groumoutis" userId="ccbbb9413c2b142f" providerId="LiveId" clId="{74C380D0-3390-40C7-8480-5BCBFD387A19}" dt="2026-10-02T18:54:08.311" v="522" actId="478"/>
          <ac:spMkLst>
            <pc:docMk/>
            <pc:sldMk cId="4230659084" sldId="497"/>
            <ac:spMk id="5" creationId="{DB3C05D8-CC6F-29DF-B4C4-DA7509B0ED1D}"/>
          </ac:spMkLst>
        </pc:spChg>
        <pc:graphicFrameChg chg="add mod">
          <ac:chgData name="John Groumoutis" userId="ccbbb9413c2b142f" providerId="LiveId" clId="{74C380D0-3390-40C7-8480-5BCBFD387A19}" dt="2026-10-02T18:53:41.712" v="521" actId="14100"/>
          <ac:graphicFrameMkLst>
            <pc:docMk/>
            <pc:sldMk cId="4230659084" sldId="497"/>
            <ac:graphicFrameMk id="2" creationId="{D84A4C7B-BAC5-3090-5E2C-0F14298894BB}"/>
          </ac:graphicFrameMkLst>
        </pc:graphicFrameChg>
        <pc:picChg chg="add del mod">
          <ac:chgData name="John Groumoutis" userId="ccbbb9413c2b142f" providerId="LiveId" clId="{74C380D0-3390-40C7-8480-5BCBFD387A19}" dt="2026-10-02T18:53:33.114" v="518" actId="478"/>
          <ac:picMkLst>
            <pc:docMk/>
            <pc:sldMk cId="4230659084" sldId="497"/>
            <ac:picMk id="3" creationId="{8C52E4A1-CE49-1FC0-AF40-02E8AFC49C51}"/>
          </ac:picMkLst>
        </pc:picChg>
        <pc:picChg chg="add">
          <ac:chgData name="John Groumoutis" userId="ccbbb9413c2b142f" providerId="LiveId" clId="{74C380D0-3390-40C7-8480-5BCBFD387A19}" dt="2026-10-02T18:53:30.198" v="517" actId="22"/>
          <ac:picMkLst>
            <pc:docMk/>
            <pc:sldMk cId="4230659084" sldId="497"/>
            <ac:picMk id="6" creationId="{DEBF9856-D11E-7E23-E340-8BFF6880744D}"/>
          </ac:picMkLst>
        </pc:picChg>
      </pc:sldChg>
      <pc:sldChg chg="add del">
        <pc:chgData name="John Groumoutis" userId="ccbbb9413c2b142f" providerId="LiveId" clId="{74C380D0-3390-40C7-8480-5BCBFD387A19}" dt="2026-10-02T17:50:48.550" v="108" actId="47"/>
        <pc:sldMkLst>
          <pc:docMk/>
          <pc:sldMk cId="282740517" sldId="498"/>
        </pc:sldMkLst>
      </pc:sldChg>
      <pc:sldChg chg="add del">
        <pc:chgData name="John Groumoutis" userId="ccbbb9413c2b142f" providerId="LiveId" clId="{74C380D0-3390-40C7-8480-5BCBFD387A19}" dt="2026-10-02T17:58:26.549" v="210" actId="47"/>
        <pc:sldMkLst>
          <pc:docMk/>
          <pc:sldMk cId="845323874" sldId="498"/>
        </pc:sldMkLst>
      </pc:sldChg>
      <pc:sldChg chg="add del">
        <pc:chgData name="John Groumoutis" userId="ccbbb9413c2b142f" providerId="LiveId" clId="{74C380D0-3390-40C7-8480-5BCBFD387A19}" dt="2026-10-02T17:50:48.550" v="108" actId="47"/>
        <pc:sldMkLst>
          <pc:docMk/>
          <pc:sldMk cId="958526383" sldId="499"/>
        </pc:sldMkLst>
      </pc:sldChg>
      <pc:sldChg chg="modSp add del mod">
        <pc:chgData name="John Groumoutis" userId="ccbbb9413c2b142f" providerId="LiveId" clId="{74C380D0-3390-40C7-8480-5BCBFD387A19}" dt="2026-10-02T17:58:13.914" v="202" actId="2696"/>
        <pc:sldMkLst>
          <pc:docMk/>
          <pc:sldMk cId="1281514193" sldId="499"/>
        </pc:sldMkLst>
        <pc:graphicFrameChg chg="mod">
          <ac:chgData name="John Groumoutis" userId="ccbbb9413c2b142f" providerId="LiveId" clId="{74C380D0-3390-40C7-8480-5BCBFD387A19}" dt="2026-10-02T17:58:09.491" v="201"/>
          <ac:graphicFrameMkLst>
            <pc:docMk/>
            <pc:sldMk cId="1281514193" sldId="499"/>
            <ac:graphicFrameMk id="2" creationId="{17945A29-5531-56FB-0215-8BB63DBD2D60}"/>
          </ac:graphicFrameMkLst>
        </pc:graphicFrameChg>
      </pc:sldChg>
      <pc:sldChg chg="modSp add mod">
        <pc:chgData name="John Groumoutis" userId="ccbbb9413c2b142f" providerId="LiveId" clId="{74C380D0-3390-40C7-8480-5BCBFD387A19}" dt="2026-10-02T17:58:19.617" v="208"/>
        <pc:sldMkLst>
          <pc:docMk/>
          <pc:sldMk cId="2117113399" sldId="499"/>
        </pc:sldMkLst>
        <pc:graphicFrameChg chg="mod">
          <ac:chgData name="John Groumoutis" userId="ccbbb9413c2b142f" providerId="LiveId" clId="{74C380D0-3390-40C7-8480-5BCBFD387A19}" dt="2026-10-02T17:58:19.617" v="208"/>
          <ac:graphicFrameMkLst>
            <pc:docMk/>
            <pc:sldMk cId="2117113399" sldId="499"/>
            <ac:graphicFrameMk id="2" creationId="{17945A29-5531-56FB-0215-8BB63DBD2D60}"/>
          </ac:graphicFrameMkLst>
        </pc:graphicFrameChg>
      </pc:sldChg>
      <pc:sldChg chg="modSp add mod">
        <pc:chgData name="John Groumoutis" userId="ccbbb9413c2b142f" providerId="LiveId" clId="{74C380D0-3390-40C7-8480-5BCBFD387A19}" dt="2026-10-02T17:58:57.284" v="229"/>
        <pc:sldMkLst>
          <pc:docMk/>
          <pc:sldMk cId="2500517998" sldId="500"/>
        </pc:sldMkLst>
        <pc:graphicFrameChg chg="mod">
          <ac:chgData name="John Groumoutis" userId="ccbbb9413c2b142f" providerId="LiveId" clId="{74C380D0-3390-40C7-8480-5BCBFD387A19}" dt="2026-10-02T17:58:57.284" v="229"/>
          <ac:graphicFrameMkLst>
            <pc:docMk/>
            <pc:sldMk cId="2500517998" sldId="500"/>
            <ac:graphicFrameMk id="2" creationId="{D84A4C7B-BAC5-3090-5E2C-0F14298894BB}"/>
          </ac:graphicFrameMkLst>
        </pc:graphicFrameChg>
      </pc:sldChg>
      <pc:sldChg chg="add del">
        <pc:chgData name="John Groumoutis" userId="ccbbb9413c2b142f" providerId="LiveId" clId="{74C380D0-3390-40C7-8480-5BCBFD387A19}" dt="2026-10-02T17:50:48.550" v="108" actId="47"/>
        <pc:sldMkLst>
          <pc:docMk/>
          <pc:sldMk cId="2675872760" sldId="500"/>
        </pc:sldMkLst>
      </pc:sldChg>
      <pc:sldChg chg="modSp add del mod">
        <pc:chgData name="John Groumoutis" userId="ccbbb9413c2b142f" providerId="LiveId" clId="{74C380D0-3390-40C7-8480-5BCBFD387A19}" dt="2026-10-02T17:58:51.067" v="223" actId="2696"/>
        <pc:sldMkLst>
          <pc:docMk/>
          <pc:sldMk cId="4221189197" sldId="500"/>
        </pc:sldMkLst>
        <pc:graphicFrameChg chg="mod">
          <ac:chgData name="John Groumoutis" userId="ccbbb9413c2b142f" providerId="LiveId" clId="{74C380D0-3390-40C7-8480-5BCBFD387A19}" dt="2026-10-02T17:58:46.150" v="222"/>
          <ac:graphicFrameMkLst>
            <pc:docMk/>
            <pc:sldMk cId="4221189197" sldId="500"/>
            <ac:graphicFrameMk id="2" creationId="{D84A4C7B-BAC5-3090-5E2C-0F14298894BB}"/>
          </ac:graphicFrameMkLst>
        </pc:graphicFrameChg>
      </pc:sldChg>
      <pc:sldChg chg="add del">
        <pc:chgData name="John Groumoutis" userId="ccbbb9413c2b142f" providerId="LiveId" clId="{74C380D0-3390-40C7-8480-5BCBFD387A19}" dt="2026-10-02T17:50:48.550" v="108" actId="47"/>
        <pc:sldMkLst>
          <pc:docMk/>
          <pc:sldMk cId="3536957445" sldId="501"/>
        </pc:sldMkLst>
      </pc:sldChg>
      <pc:sldChg chg="add del">
        <pc:chgData name="John Groumoutis" userId="ccbbb9413c2b142f" providerId="LiveId" clId="{74C380D0-3390-40C7-8480-5BCBFD387A19}" dt="2026-10-02T17:50:48.550" v="108" actId="47"/>
        <pc:sldMkLst>
          <pc:docMk/>
          <pc:sldMk cId="3969793843" sldId="5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6002B-76C1-437C-A787-FA6A06C747C7}" type="datetimeFigureOut">
              <a:rPr lang="en-CA" smtClean="0"/>
              <a:t>2026-10-02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EBB747-FFCD-4720-8029-0F4214107B07}" type="slidenum">
              <a:rPr lang="en-CA" smtClean="0"/>
              <a:t>‹#›</a:t>
            </a:fld>
            <a:endParaRPr lang="en-CA"/>
          </a:p>
        </p:txBody>
      </p:sp>
    </p:spTree>
    <p:extLst>
      <p:ext uri="{BB962C8B-B14F-4D97-AF65-F5344CB8AC3E}">
        <p14:creationId xmlns:p14="http://schemas.microsoft.com/office/powerpoint/2010/main" val="4235194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F1C5514-AC96-CE50-0A38-A8A8048E52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C1F3E796-9E5A-BEE2-A5E8-0F9D0BCB21E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a:t>This slide must be visually presented to the audience AND verbalized by the speaker.</a:t>
            </a:r>
          </a:p>
        </p:txBody>
      </p:sp>
      <p:sp>
        <p:nvSpPr>
          <p:cNvPr id="4100" name="Slide Number Placeholder 3">
            <a:extLst>
              <a:ext uri="{FF2B5EF4-FFF2-40B4-BE49-F238E27FC236}">
                <a16:creationId xmlns:a16="http://schemas.microsoft.com/office/drawing/2014/main" id="{75F17129-1868-F149-D9D1-4C7449CBD2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647ED79-EE14-4E78-B10E-144C9959B4C9}" type="slidenum">
              <a:rPr lang="en-CA" altLang="en-US"/>
              <a:pPr/>
              <a:t>3</a:t>
            </a:fld>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996F4018-9279-A9DF-9E95-A2FE56D96F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447243EF-0180-627A-CB92-8EEC250BF5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a:t>This slide must be visually presented to the audience AND verbalized by the speaker.</a:t>
            </a:r>
          </a:p>
        </p:txBody>
      </p:sp>
      <p:sp>
        <p:nvSpPr>
          <p:cNvPr id="6148" name="Slide Number Placeholder 3">
            <a:extLst>
              <a:ext uri="{FF2B5EF4-FFF2-40B4-BE49-F238E27FC236}">
                <a16:creationId xmlns:a16="http://schemas.microsoft.com/office/drawing/2014/main" id="{66B46CB8-73D1-0698-A5BB-9356D6BE81C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6E7874F-2976-4390-B3BF-60610B7AF2A3}" type="slidenum">
              <a:rPr lang="en-CA" altLang="en-US"/>
              <a:pPr/>
              <a:t>4</a:t>
            </a:fld>
            <a:endParaRPr lang="en-CA"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5</a:t>
            </a:fld>
            <a:endParaRPr lang="en-CA"/>
          </a:p>
        </p:txBody>
      </p:sp>
    </p:spTree>
    <p:extLst>
      <p:ext uri="{BB962C8B-B14F-4D97-AF65-F5344CB8AC3E}">
        <p14:creationId xmlns:p14="http://schemas.microsoft.com/office/powerpoint/2010/main" val="295500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Ring and </a:t>
            </a:r>
            <a:r>
              <a:rPr lang="en-US" b="1" dirty="0" err="1"/>
              <a:t>Messmer</a:t>
            </a:r>
            <a:r>
              <a:rPr lang="en-US" b="1" dirty="0"/>
              <a:t> grading scale</a:t>
            </a:r>
          </a:p>
          <a:p>
            <a:endParaRPr lang="en-US" dirty="0"/>
          </a:p>
          <a:p>
            <a:r>
              <a:rPr lang="en-US" dirty="0"/>
              <a:t>Grade</a:t>
            </a:r>
            <a:r>
              <a:rPr lang="en-US" baseline="0" dirty="0"/>
              <a:t> I (red) - </a:t>
            </a:r>
            <a:r>
              <a:rPr lang="en-US" b="0" dirty="0" err="1">
                <a:effectLst/>
              </a:rPr>
              <a:t>Mucocutaneous</a:t>
            </a:r>
            <a:r>
              <a:rPr lang="en-US" b="0" dirty="0">
                <a:effectLst/>
              </a:rPr>
              <a:t> signs: </a:t>
            </a:r>
            <a:r>
              <a:rPr lang="en-US" b="0" dirty="0" err="1">
                <a:effectLst/>
              </a:rPr>
              <a:t>generalised</a:t>
            </a:r>
            <a:r>
              <a:rPr lang="en-US" b="0" dirty="0">
                <a:effectLst/>
              </a:rPr>
              <a:t> erythema, extensive </a:t>
            </a:r>
            <a:r>
              <a:rPr lang="en-US" b="0" dirty="0" err="1">
                <a:effectLst/>
              </a:rPr>
              <a:t>urticaria</a:t>
            </a:r>
            <a:r>
              <a:rPr lang="en-US" b="0" dirty="0">
                <a:effectLst/>
              </a:rPr>
              <a:t> with or without angioedema</a:t>
            </a:r>
          </a:p>
          <a:p>
            <a:endParaRPr lang="en-US" b="0" dirty="0">
              <a:effectLst/>
            </a:endParaRPr>
          </a:p>
          <a:p>
            <a:r>
              <a:rPr lang="en-US" b="0" dirty="0">
                <a:effectLst/>
              </a:rPr>
              <a:t>Grade</a:t>
            </a:r>
            <a:r>
              <a:rPr lang="en-US" b="0" baseline="0" dirty="0">
                <a:effectLst/>
              </a:rPr>
              <a:t> 2 (blue) - </a:t>
            </a:r>
            <a:r>
              <a:rPr lang="en-US" sz="1200" b="0" i="0" kern="1200" dirty="0">
                <a:solidFill>
                  <a:schemeClr val="tx1"/>
                </a:solidFill>
                <a:effectLst/>
                <a:latin typeface="+mn-lt"/>
                <a:ea typeface="+mn-ea"/>
                <a:cs typeface="+mn-cs"/>
              </a:rPr>
              <a:t>Moderate </a:t>
            </a:r>
            <a:r>
              <a:rPr lang="en-US" sz="1200" b="0" i="0" kern="1200" dirty="0" err="1">
                <a:solidFill>
                  <a:schemeClr val="tx1"/>
                </a:solidFill>
                <a:effectLst/>
                <a:latin typeface="+mn-lt"/>
                <a:ea typeface="+mn-ea"/>
                <a:cs typeface="+mn-cs"/>
              </a:rPr>
              <a:t>multivisceral</a:t>
            </a:r>
            <a:r>
              <a:rPr lang="en-US" sz="1200" b="0" i="0" kern="1200" dirty="0">
                <a:solidFill>
                  <a:schemeClr val="tx1"/>
                </a:solidFill>
                <a:effectLst/>
                <a:latin typeface="+mn-lt"/>
                <a:ea typeface="+mn-ea"/>
                <a:cs typeface="+mn-cs"/>
              </a:rPr>
              <a:t> signs: </a:t>
            </a:r>
            <a:r>
              <a:rPr lang="en-US" sz="1200" b="0" i="0" kern="1200" dirty="0" err="1">
                <a:solidFill>
                  <a:schemeClr val="tx1"/>
                </a:solidFill>
                <a:effectLst/>
                <a:latin typeface="+mn-lt"/>
                <a:ea typeface="+mn-ea"/>
                <a:cs typeface="+mn-cs"/>
              </a:rPr>
              <a:t>mucocutaneous</a:t>
            </a:r>
            <a:r>
              <a:rPr lang="en-US" sz="1200" b="0" i="0" kern="1200" dirty="0">
                <a:solidFill>
                  <a:schemeClr val="tx1"/>
                </a:solidFill>
                <a:effectLst/>
                <a:latin typeface="+mn-lt"/>
                <a:ea typeface="+mn-ea"/>
                <a:cs typeface="+mn-cs"/>
              </a:rPr>
              <a:t> signs, moderate hypotension, tachycardia, or both with or without moderate bronchospasm or gastrointestinal symptoms</a:t>
            </a:r>
            <a:endParaRPr lang="en-US" b="0" baseline="0" dirty="0">
              <a:effectLst/>
            </a:endParaRPr>
          </a:p>
          <a:p>
            <a:endParaRPr lang="en-US" b="0" baseline="0" dirty="0">
              <a:effectLst/>
            </a:endParaRPr>
          </a:p>
          <a:p>
            <a:r>
              <a:rPr lang="en-US" b="0" baseline="0" dirty="0">
                <a:effectLst/>
              </a:rPr>
              <a:t>Grade 3 (yellow) – </a:t>
            </a:r>
            <a:r>
              <a:rPr lang="en-US" sz="1200" b="0" i="0" kern="1200" dirty="0">
                <a:solidFill>
                  <a:schemeClr val="tx1"/>
                </a:solidFill>
                <a:effectLst/>
                <a:latin typeface="+mn-lt"/>
                <a:ea typeface="+mn-ea"/>
                <a:cs typeface="+mn-cs"/>
              </a:rPr>
              <a:t>Life-threatening mono- or </a:t>
            </a:r>
            <a:r>
              <a:rPr lang="en-US" sz="1200" b="0" i="0" kern="1200" dirty="0" err="1">
                <a:solidFill>
                  <a:schemeClr val="tx1"/>
                </a:solidFill>
                <a:effectLst/>
                <a:latin typeface="+mn-lt"/>
                <a:ea typeface="+mn-ea"/>
                <a:cs typeface="+mn-cs"/>
              </a:rPr>
              <a:t>multivisceral</a:t>
            </a:r>
            <a:r>
              <a:rPr lang="en-US" sz="1200" b="0" i="0" kern="1200" dirty="0">
                <a:solidFill>
                  <a:schemeClr val="tx1"/>
                </a:solidFill>
                <a:effectLst/>
                <a:latin typeface="+mn-lt"/>
                <a:ea typeface="+mn-ea"/>
                <a:cs typeface="+mn-cs"/>
              </a:rPr>
              <a:t> signs: life-threatening hypotension, tachycardia or bradycardia with or without cardiac arrhythmia, </a:t>
            </a:r>
            <a:r>
              <a:rPr lang="en-US" sz="1200" b="0" i="0" kern="1200" dirty="0" err="1">
                <a:solidFill>
                  <a:schemeClr val="tx1"/>
                </a:solidFill>
                <a:effectLst/>
                <a:latin typeface="+mn-lt"/>
                <a:ea typeface="+mn-ea"/>
                <a:cs typeface="+mn-cs"/>
              </a:rPr>
              <a:t>mucocutaneous</a:t>
            </a:r>
            <a:r>
              <a:rPr lang="en-US" sz="1200" b="0" i="0" kern="1200" dirty="0">
                <a:solidFill>
                  <a:schemeClr val="tx1"/>
                </a:solidFill>
                <a:effectLst/>
                <a:latin typeface="+mn-lt"/>
                <a:ea typeface="+mn-ea"/>
                <a:cs typeface="+mn-cs"/>
              </a:rPr>
              <a:t> signs, severe bronchospasm or gastrointestinal symptoms</a:t>
            </a:r>
            <a:br>
              <a:rPr lang="en-US" dirty="0"/>
            </a:br>
            <a:r>
              <a:rPr lang="en-US" sz="1200" b="0" i="0" kern="1200" dirty="0">
                <a:solidFill>
                  <a:schemeClr val="tx1"/>
                </a:solidFill>
                <a:effectLst/>
                <a:latin typeface="+mn-lt"/>
                <a:ea typeface="+mn-ea"/>
                <a:cs typeface="+mn-cs"/>
              </a:rPr>
              <a:t>The cutaneous features may be absent before the restoration of </a:t>
            </a:r>
            <a:r>
              <a:rPr lang="en-US" sz="1200" b="0" i="0" kern="1200" dirty="0" err="1">
                <a:solidFill>
                  <a:schemeClr val="tx1"/>
                </a:solidFill>
                <a:effectLst/>
                <a:latin typeface="+mn-lt"/>
                <a:ea typeface="+mn-ea"/>
                <a:cs typeface="+mn-cs"/>
              </a:rPr>
              <a:t>haemodynamic</a:t>
            </a:r>
            <a:r>
              <a:rPr lang="en-US" sz="1200" b="0" i="0" kern="1200" dirty="0">
                <a:solidFill>
                  <a:schemeClr val="tx1"/>
                </a:solidFill>
                <a:effectLst/>
                <a:latin typeface="+mn-lt"/>
                <a:ea typeface="+mn-ea"/>
                <a:cs typeface="+mn-cs"/>
              </a:rPr>
              <a:t> stability</a:t>
            </a:r>
            <a:endParaRPr lang="en-US" b="0" baseline="0" dirty="0">
              <a:effectLst/>
            </a:endParaRPr>
          </a:p>
          <a:p>
            <a:endParaRPr lang="en-US" b="0" baseline="0" dirty="0">
              <a:effectLst/>
            </a:endParaRPr>
          </a:p>
          <a:p>
            <a:r>
              <a:rPr lang="en-US" b="0" baseline="0" dirty="0">
                <a:effectLst/>
              </a:rPr>
              <a:t>Grade 4 (not on graph) – cardiac arrest</a:t>
            </a:r>
            <a:endParaRPr lang="en-CA" dirty="0"/>
          </a:p>
        </p:txBody>
      </p:sp>
      <p:sp>
        <p:nvSpPr>
          <p:cNvPr id="4" name="Slide Number Placeholder 3"/>
          <p:cNvSpPr>
            <a:spLocks noGrp="1"/>
          </p:cNvSpPr>
          <p:nvPr>
            <p:ph type="sldNum" sz="quarter" idx="10"/>
          </p:nvPr>
        </p:nvSpPr>
        <p:spPr/>
        <p:txBody>
          <a:bodyPr/>
          <a:lstStyle/>
          <a:p>
            <a:fld id="{2CB2297A-B955-4F0A-B671-3875472F65A0}" type="slidenum">
              <a:rPr lang="en-CA" smtClean="0"/>
              <a:t>9</a:t>
            </a:fld>
            <a:endParaRPr lang="en-CA"/>
          </a:p>
        </p:txBody>
      </p:sp>
    </p:spTree>
    <p:extLst>
      <p:ext uri="{BB962C8B-B14F-4D97-AF65-F5344CB8AC3E}">
        <p14:creationId xmlns:p14="http://schemas.microsoft.com/office/powerpoint/2010/main" val="2543935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testing is time and resource-intensive and generally requires allergist services</a:t>
            </a:r>
          </a:p>
          <a:p>
            <a:r>
              <a:rPr lang="en-US" dirty="0"/>
              <a:t>Direct oral challenging has emerged as a safe strategy to delabel penicillin allergies in low-risk patients</a:t>
            </a:r>
          </a:p>
        </p:txBody>
      </p:sp>
      <p:sp>
        <p:nvSpPr>
          <p:cNvPr id="4" name="Slide Number Placeholder 3"/>
          <p:cNvSpPr>
            <a:spLocks noGrp="1"/>
          </p:cNvSpPr>
          <p:nvPr>
            <p:ph type="sldNum" sz="quarter" idx="5"/>
          </p:nvPr>
        </p:nvSpPr>
        <p:spPr/>
        <p:txBody>
          <a:bodyPr/>
          <a:lstStyle/>
          <a:p>
            <a:fld id="{7FEBB747-FFCD-4720-8029-0F4214107B07}" type="slidenum">
              <a:rPr lang="en-CA" smtClean="0"/>
              <a:t>10</a:t>
            </a:fld>
            <a:endParaRPr lang="en-CA"/>
          </a:p>
        </p:txBody>
      </p:sp>
    </p:spTree>
    <p:extLst>
      <p:ext uri="{BB962C8B-B14F-4D97-AF65-F5344CB8AC3E}">
        <p14:creationId xmlns:p14="http://schemas.microsoft.com/office/powerpoint/2010/main" val="424405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CB2297A-B955-4F0A-B671-3875472F65A0}" type="slidenum">
              <a:rPr lang="en-CA" smtClean="0"/>
              <a:t>15</a:t>
            </a:fld>
            <a:endParaRPr lang="en-CA"/>
          </a:p>
        </p:txBody>
      </p:sp>
    </p:spTree>
    <p:extLst>
      <p:ext uri="{BB962C8B-B14F-4D97-AF65-F5344CB8AC3E}">
        <p14:creationId xmlns:p14="http://schemas.microsoft.com/office/powerpoint/2010/main" val="3249252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22</a:t>
            </a:fld>
            <a:endParaRPr lang="en-CA"/>
          </a:p>
        </p:txBody>
      </p:sp>
    </p:spTree>
    <p:extLst>
      <p:ext uri="{BB962C8B-B14F-4D97-AF65-F5344CB8AC3E}">
        <p14:creationId xmlns:p14="http://schemas.microsoft.com/office/powerpoint/2010/main" val="360149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23</a:t>
            </a:fld>
            <a:endParaRPr lang="en-CA"/>
          </a:p>
        </p:txBody>
      </p:sp>
    </p:spTree>
    <p:extLst>
      <p:ext uri="{BB962C8B-B14F-4D97-AF65-F5344CB8AC3E}">
        <p14:creationId xmlns:p14="http://schemas.microsoft.com/office/powerpoint/2010/main" val="1550177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24</a:t>
            </a:fld>
            <a:endParaRPr lang="en-CA"/>
          </a:p>
        </p:txBody>
      </p:sp>
    </p:spTree>
    <p:extLst>
      <p:ext uri="{BB962C8B-B14F-4D97-AF65-F5344CB8AC3E}">
        <p14:creationId xmlns:p14="http://schemas.microsoft.com/office/powerpoint/2010/main" val="1895248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26</a:t>
            </a:fld>
            <a:endParaRPr lang="en-CA"/>
          </a:p>
        </p:txBody>
      </p:sp>
    </p:spTree>
    <p:extLst>
      <p:ext uri="{BB962C8B-B14F-4D97-AF65-F5344CB8AC3E}">
        <p14:creationId xmlns:p14="http://schemas.microsoft.com/office/powerpoint/2010/main" val="3554047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27</a:t>
            </a:fld>
            <a:endParaRPr lang="en-CA"/>
          </a:p>
        </p:txBody>
      </p:sp>
    </p:spTree>
    <p:extLst>
      <p:ext uri="{BB962C8B-B14F-4D97-AF65-F5344CB8AC3E}">
        <p14:creationId xmlns:p14="http://schemas.microsoft.com/office/powerpoint/2010/main" val="3859126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CB2297A-B955-4F0A-B671-3875472F65A0}" type="slidenum">
              <a:rPr lang="en-CA" smtClean="0"/>
              <a:t>31</a:t>
            </a:fld>
            <a:endParaRPr lang="en-CA"/>
          </a:p>
        </p:txBody>
      </p:sp>
    </p:spTree>
    <p:extLst>
      <p:ext uri="{BB962C8B-B14F-4D97-AF65-F5344CB8AC3E}">
        <p14:creationId xmlns:p14="http://schemas.microsoft.com/office/powerpoint/2010/main" val="261252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36</a:t>
            </a:fld>
            <a:endParaRPr lang="en-CA"/>
          </a:p>
        </p:txBody>
      </p:sp>
    </p:spTree>
    <p:extLst>
      <p:ext uri="{BB962C8B-B14F-4D97-AF65-F5344CB8AC3E}">
        <p14:creationId xmlns:p14="http://schemas.microsoft.com/office/powerpoint/2010/main" val="4168351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Dashboard as of Oct 2, 2026</a:t>
            </a:r>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52</a:t>
            </a:fld>
            <a:endParaRPr lang="en-CA"/>
          </a:p>
        </p:txBody>
      </p:sp>
    </p:spTree>
    <p:extLst>
      <p:ext uri="{BB962C8B-B14F-4D97-AF65-F5344CB8AC3E}">
        <p14:creationId xmlns:p14="http://schemas.microsoft.com/office/powerpoint/2010/main" val="3857923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53</a:t>
            </a:fld>
            <a:endParaRPr lang="en-CA"/>
          </a:p>
        </p:txBody>
      </p:sp>
    </p:spTree>
    <p:extLst>
      <p:ext uri="{BB962C8B-B14F-4D97-AF65-F5344CB8AC3E}">
        <p14:creationId xmlns:p14="http://schemas.microsoft.com/office/powerpoint/2010/main" val="3581075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54</a:t>
            </a:fld>
            <a:endParaRPr lang="en-CA"/>
          </a:p>
        </p:txBody>
      </p:sp>
    </p:spTree>
    <p:extLst>
      <p:ext uri="{BB962C8B-B14F-4D97-AF65-F5344CB8AC3E}">
        <p14:creationId xmlns:p14="http://schemas.microsoft.com/office/powerpoint/2010/main" val="3749008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FEBB747-FFCD-4720-8029-0F4214107B07}" type="slidenum">
              <a:rPr lang="en-CA" smtClean="0"/>
              <a:t>56</a:t>
            </a:fld>
            <a:endParaRPr lang="en-CA"/>
          </a:p>
        </p:txBody>
      </p:sp>
    </p:spTree>
    <p:extLst>
      <p:ext uri="{BB962C8B-B14F-4D97-AF65-F5344CB8AC3E}">
        <p14:creationId xmlns:p14="http://schemas.microsoft.com/office/powerpoint/2010/main" val="3951019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DFDE-3173-6117-2251-795073C7F8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A168BCBD-112C-B621-96A3-2EE7CF3C0E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6A7832B-DCA4-CFB5-314C-5E31C0007FF4}"/>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6327F7F7-9C0E-70F2-8128-1AA97F885CD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360EE4E-8983-C898-FCEB-AA2DBDE51BCB}"/>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3677010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368E-B1F0-0E22-C97E-B1B1A91698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D1231E0-F202-1B3E-9B72-37580E8867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186E031-02E2-829E-D9EC-AB5D749629DD}"/>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79EB01AD-FA91-A195-6025-262B3D551DD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AB0883-776F-470A-A430-B83AE34C7999}"/>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2371915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F41EB-7B9C-5421-11AB-49106A7338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35B9D5F-1E6C-9370-66AB-5609E591CA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898E5F-AEA6-1EDD-952D-0D7F068F628E}"/>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8F722099-A1F7-FBDD-C249-45B6CF7C43E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9638333-7CE5-3710-32EA-67144FFFD83C}"/>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878907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DA83-46E4-4354-88DF-4DA1CE0FC48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13544F2-BB54-0CFE-00CE-3A2584FDE3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0EB0215-2409-772A-F859-1E0D225125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1C7BE4C-92BA-7908-74E4-3AB5C2AF79C8}"/>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6" name="Footer Placeholder 5">
            <a:extLst>
              <a:ext uri="{FF2B5EF4-FFF2-40B4-BE49-F238E27FC236}">
                <a16:creationId xmlns:a16="http://schemas.microsoft.com/office/drawing/2014/main" id="{2C08CD59-8604-B8CB-AC86-73D9C44406C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1C1DDCC-8077-4B70-8B82-897118A5776D}"/>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3101809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E4957-8455-0225-8E03-674A65DD309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EA6104B-DEF9-13DA-9C29-95DB3DFB6F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41C4AA-BCFF-81D2-A595-E642D2F47E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4997239-DFE6-7C4F-D24B-28D0DB40CA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9D7A49-D285-A3B2-7981-C6E89DC5DA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5296628-DB33-C4CE-A84B-68170D618B98}"/>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8" name="Footer Placeholder 7">
            <a:extLst>
              <a:ext uri="{FF2B5EF4-FFF2-40B4-BE49-F238E27FC236}">
                <a16:creationId xmlns:a16="http://schemas.microsoft.com/office/drawing/2014/main" id="{07446E1F-0467-A749-A3E3-66A0C7DC244C}"/>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D57CF36-EEA9-72B8-FB43-C5CB95E2E44A}"/>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4971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E56A-8D42-ECA6-2EAA-BE8A4BCEBAF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262A3981-9C85-FD72-7294-1BB26E2DA7CA}"/>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4" name="Footer Placeholder 3">
            <a:extLst>
              <a:ext uri="{FF2B5EF4-FFF2-40B4-BE49-F238E27FC236}">
                <a16:creationId xmlns:a16="http://schemas.microsoft.com/office/drawing/2014/main" id="{F6B2A7C3-06A7-97A2-ECC2-3D2017E87306}"/>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8FCC91-4CA4-D006-1F2B-A74D7CE9C215}"/>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2311397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779A7B-ACC5-967C-5DF9-F52C7929D1FB}"/>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3" name="Footer Placeholder 2">
            <a:extLst>
              <a:ext uri="{FF2B5EF4-FFF2-40B4-BE49-F238E27FC236}">
                <a16:creationId xmlns:a16="http://schemas.microsoft.com/office/drawing/2014/main" id="{F24EB071-AA53-381D-4777-DA87C27B92D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D48CAA3F-4005-EBFA-DC0D-2C1E5AC3C6F0}"/>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772639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3CFC-D54E-383A-FF3B-3C9FF0DF6A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4555B50-29E4-C8CF-9021-B8F45B558D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FC2CA0C-3290-BC0F-4473-370C8046B1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503A97-CC56-C284-7600-D009903F0BBB}"/>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6" name="Footer Placeholder 5">
            <a:extLst>
              <a:ext uri="{FF2B5EF4-FFF2-40B4-BE49-F238E27FC236}">
                <a16:creationId xmlns:a16="http://schemas.microsoft.com/office/drawing/2014/main" id="{37DAB7CB-AB3C-095C-671C-9344A5BD586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31A25B2-4619-D97C-E14E-724399138178}"/>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254296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C7C87-D03C-9EE7-D023-B3F76A40F3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E0C8BCD-F15E-548B-A5D3-9CF115C86A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C143B4C-4999-2B46-8B6A-949388D37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4F0B59-775D-3020-BC6B-02A272F662AB}"/>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6" name="Footer Placeholder 5">
            <a:extLst>
              <a:ext uri="{FF2B5EF4-FFF2-40B4-BE49-F238E27FC236}">
                <a16:creationId xmlns:a16="http://schemas.microsoft.com/office/drawing/2014/main" id="{6FDE2DF4-DBA4-A6A8-CDA9-97E0D283C13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CEE4EAA-0121-BF7C-BE17-EDB2F9CE0985}"/>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1477702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E8D0-8ADF-ADFC-1F60-55906FCF616F}"/>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8199FD0-568F-B0DC-45F4-8DFF7665EA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E44277E-D232-4172-2DD7-DE3DE1D16847}"/>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FEF8E89D-B787-CDB2-5397-50D5C29794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D4139C1-774F-A74C-CCBF-DB785AA7C04C}"/>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355118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FA99D4-BEDC-BCB3-CD15-25274F8022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DB90E1A-84AA-E208-4B51-1ABBFCB58F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B625ED5-B8AC-9F15-3640-38326780A6A3}"/>
              </a:ext>
            </a:extLst>
          </p:cNvPr>
          <p:cNvSpPr>
            <a:spLocks noGrp="1"/>
          </p:cNvSpPr>
          <p:nvPr>
            <p:ph type="dt" sz="half" idx="10"/>
          </p:nvPr>
        </p:nvSpPr>
        <p:spPr/>
        <p:txBody>
          <a:body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0A6647D8-CB54-84C6-1AEB-64487C7BA02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04DA56E-1664-CCEF-BBC5-DF95A06772A6}"/>
              </a:ext>
            </a:extLst>
          </p:cNvPr>
          <p:cNvSpPr>
            <a:spLocks noGrp="1"/>
          </p:cNvSpPr>
          <p:nvPr>
            <p:ph type="sldNum" sz="quarter" idx="12"/>
          </p:nvPr>
        </p:nvSpPr>
        <p:spPr/>
        <p:txBody>
          <a:bodyPr/>
          <a:lstStyle/>
          <a:p>
            <a:fld id="{FCD142FA-EE79-4082-91B8-0708CB4181C3}" type="slidenum">
              <a:rPr lang="en-CA" smtClean="0"/>
              <a:t>‹#›</a:t>
            </a:fld>
            <a:endParaRPr lang="en-CA"/>
          </a:p>
        </p:txBody>
      </p:sp>
    </p:spTree>
    <p:extLst>
      <p:ext uri="{BB962C8B-B14F-4D97-AF65-F5344CB8AC3E}">
        <p14:creationId xmlns:p14="http://schemas.microsoft.com/office/powerpoint/2010/main" val="3560486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98E6E3-58F0-C2A8-A576-209196C16A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2D6B37F-6A24-F1DC-1173-E79FC41441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F972164-7BEE-D199-44D9-E4D01020FE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791DA8-5563-46F3-8ADB-EF50A2A597BE}" type="datetimeFigureOut">
              <a:rPr lang="en-CA" smtClean="0"/>
              <a:t>2026-10-02</a:t>
            </a:fld>
            <a:endParaRPr lang="en-CA"/>
          </a:p>
        </p:txBody>
      </p:sp>
      <p:sp>
        <p:nvSpPr>
          <p:cNvPr id="5" name="Footer Placeholder 4">
            <a:extLst>
              <a:ext uri="{FF2B5EF4-FFF2-40B4-BE49-F238E27FC236}">
                <a16:creationId xmlns:a16="http://schemas.microsoft.com/office/drawing/2014/main" id="{0830D4A0-5FCF-711F-BF2E-859EAE7BE0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CBB2FA70-9266-042F-8546-58312CED87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D142FA-EE79-4082-91B8-0708CB4181C3}" type="slidenum">
              <a:rPr lang="en-CA" smtClean="0"/>
              <a:t>‹#›</a:t>
            </a:fld>
            <a:endParaRPr lang="en-CA"/>
          </a:p>
        </p:txBody>
      </p:sp>
    </p:spTree>
    <p:extLst>
      <p:ext uri="{BB962C8B-B14F-4D97-AF65-F5344CB8AC3E}">
        <p14:creationId xmlns:p14="http://schemas.microsoft.com/office/powerpoint/2010/main" val="161367097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21.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microsoft.com/office/2011/relationships/webextension" Target="../webextensions/webextension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21.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microsoft.com/office/2011/relationships/webextension" Target="../webextensions/webextension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11/relationships/webextension" Target="../webextensions/webextension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21.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microsoft.com/office/2011/relationships/webextension" Target="../webextensions/webextension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11/relationships/webextension" Target="../webextensions/webextension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1.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microsoft.com/office/2011/relationships/webextension" Target="../webextensions/webextension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11/relationships/webextension" Target="../webextensions/webextension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1.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microsoft.com/office/2011/relationships/webextension" Target="../webextensions/webextension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s://www2.gov.bc.ca/assets/gov/health/forms/5550fil.pdf"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https://learningce.shea-online.org/content/penicillin-allergy-management-removing-barriers-optimal-antibiotic-prescribing#group-tabs-node-course-default1"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ease Remove this Label – Daily Compass">
            <a:extLst>
              <a:ext uri="{FF2B5EF4-FFF2-40B4-BE49-F238E27FC236}">
                <a16:creationId xmlns:a16="http://schemas.microsoft.com/office/drawing/2014/main" id="{1D6810FE-40F5-60C9-1066-CCBD05DF99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A86C67-387A-AA9B-E51C-51517DA77AFE}"/>
              </a:ext>
            </a:extLst>
          </p:cNvPr>
          <p:cNvSpPr>
            <a:spLocks noGrp="1"/>
          </p:cNvSpPr>
          <p:nvPr>
            <p:ph type="ctrTitle"/>
          </p:nvPr>
        </p:nvSpPr>
        <p:spPr>
          <a:xfrm>
            <a:off x="477981" y="1122363"/>
            <a:ext cx="4023360" cy="3204134"/>
          </a:xfrm>
        </p:spPr>
        <p:txBody>
          <a:bodyPr anchor="b">
            <a:normAutofit/>
          </a:bodyPr>
          <a:lstStyle/>
          <a:p>
            <a:pPr algn="l"/>
            <a:r>
              <a:rPr lang="en-US" sz="4800" b="1" dirty="0">
                <a:solidFill>
                  <a:schemeClr val="bg1"/>
                </a:solidFill>
              </a:rPr>
              <a:t>Penicillin Allergy Delabelling</a:t>
            </a:r>
            <a:endParaRPr lang="en-CA" sz="4800" b="1" dirty="0">
              <a:solidFill>
                <a:schemeClr val="bg1"/>
              </a:solidFill>
            </a:endParaRPr>
          </a:p>
        </p:txBody>
      </p:sp>
      <p:sp>
        <p:nvSpPr>
          <p:cNvPr id="3" name="Subtitle 2">
            <a:extLst>
              <a:ext uri="{FF2B5EF4-FFF2-40B4-BE49-F238E27FC236}">
                <a16:creationId xmlns:a16="http://schemas.microsoft.com/office/drawing/2014/main" id="{E55986C8-4374-8832-0250-5EC19AE5E14E}"/>
              </a:ext>
            </a:extLst>
          </p:cNvPr>
          <p:cNvSpPr>
            <a:spLocks noGrp="1"/>
          </p:cNvSpPr>
          <p:nvPr>
            <p:ph type="subTitle" idx="1"/>
          </p:nvPr>
        </p:nvSpPr>
        <p:spPr>
          <a:xfrm>
            <a:off x="477980" y="4872922"/>
            <a:ext cx="4225995" cy="1208141"/>
          </a:xfrm>
        </p:spPr>
        <p:txBody>
          <a:bodyPr>
            <a:normAutofit/>
          </a:bodyPr>
          <a:lstStyle/>
          <a:p>
            <a:pPr algn="l"/>
            <a:r>
              <a:rPr lang="en-US" sz="2000" dirty="0">
                <a:solidFill>
                  <a:schemeClr val="bg1"/>
                </a:solidFill>
              </a:rPr>
              <a:t>John Groumoutis, BSc(Pharm), ACPR</a:t>
            </a:r>
          </a:p>
          <a:p>
            <a:pPr algn="l"/>
            <a:r>
              <a:rPr lang="en-US" sz="2000" dirty="0">
                <a:solidFill>
                  <a:schemeClr val="bg1"/>
                </a:solidFill>
              </a:rPr>
              <a:t>RIH Clinical Pharmacist</a:t>
            </a:r>
            <a:endParaRPr lang="en-CA" sz="2000" dirty="0">
              <a:solidFill>
                <a:schemeClr val="bg1"/>
              </a:solidFill>
            </a:endParaRPr>
          </a:p>
        </p:txBody>
      </p:sp>
      <p:sp>
        <p:nvSpPr>
          <p:cNvPr id="9" name="Rectangle 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1" name="Rectangle 1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7652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4EF3-8FDA-04AD-F633-B2077A8205E0}"/>
              </a:ext>
            </a:extLst>
          </p:cNvPr>
          <p:cNvSpPr>
            <a:spLocks noGrp="1"/>
          </p:cNvSpPr>
          <p:nvPr>
            <p:ph type="title"/>
          </p:nvPr>
        </p:nvSpPr>
        <p:spPr/>
        <p:txBody>
          <a:bodyPr/>
          <a:lstStyle/>
          <a:p>
            <a:pPr algn="ctr"/>
            <a:r>
              <a:rPr lang="en-US" dirty="0">
                <a:solidFill>
                  <a:srgbClr val="FFFF00"/>
                </a:solidFill>
              </a:rPr>
              <a:t>Learning Objectives</a:t>
            </a:r>
            <a:endParaRPr lang="en-CA" dirty="0">
              <a:solidFill>
                <a:srgbClr val="FFFF00"/>
              </a:solidFill>
            </a:endParaRPr>
          </a:p>
        </p:txBody>
      </p:sp>
      <p:sp>
        <p:nvSpPr>
          <p:cNvPr id="3" name="Content Placeholder 2">
            <a:extLst>
              <a:ext uri="{FF2B5EF4-FFF2-40B4-BE49-F238E27FC236}">
                <a16:creationId xmlns:a16="http://schemas.microsoft.com/office/drawing/2014/main" id="{B6D2CADA-0BF4-C73E-2613-D819C98083B5}"/>
              </a:ext>
            </a:extLst>
          </p:cNvPr>
          <p:cNvSpPr>
            <a:spLocks noGrp="1"/>
          </p:cNvSpPr>
          <p:nvPr>
            <p:ph idx="1"/>
          </p:nvPr>
        </p:nvSpPr>
        <p:spPr/>
        <p:txBody>
          <a:bodyPr/>
          <a:lstStyle/>
          <a:p>
            <a:pPr marL="514350" indent="-514350">
              <a:buFont typeface="+mj-lt"/>
              <a:buAutoNum type="arabicPeriod"/>
            </a:pPr>
            <a:r>
              <a:rPr lang="en-US" dirty="0"/>
              <a:t>Discuss the health burden and risks of carrying a penicillin allergy label</a:t>
            </a:r>
            <a:br>
              <a:rPr lang="en-US" dirty="0"/>
            </a:br>
            <a:endParaRPr lang="en-US" dirty="0"/>
          </a:p>
          <a:p>
            <a:pPr marL="514350" indent="-514350">
              <a:buFont typeface="+mj-lt"/>
              <a:buAutoNum type="arabicPeriod"/>
            </a:pPr>
            <a:r>
              <a:rPr lang="en-US" dirty="0"/>
              <a:t>Define and discuss the benefits of penicillin allergy delabelling</a:t>
            </a:r>
            <a:br>
              <a:rPr lang="en-US" dirty="0"/>
            </a:br>
            <a:endParaRPr lang="en-US" dirty="0"/>
          </a:p>
          <a:p>
            <a:pPr marL="514350" indent="-514350">
              <a:buFont typeface="+mj-lt"/>
              <a:buAutoNum type="arabicPeriod"/>
            </a:pPr>
            <a:r>
              <a:rPr lang="en-US" dirty="0"/>
              <a:t>Evaluate and apply the PEN-FAST tool to patient cases to enable direct oral challenges and penicillin allergy delabelling</a:t>
            </a:r>
          </a:p>
          <a:p>
            <a:pPr marL="514350" indent="-514350">
              <a:buFont typeface="+mj-lt"/>
              <a:buAutoNum type="arabicPeriod"/>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2710759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63F5279C-54D6-6104-830A-5CE9787178B2}"/>
              </a:ext>
            </a:extLst>
          </p:cNvPr>
          <p:cNvSpPr>
            <a:spLocks noGrp="1" noChangeArrowheads="1"/>
          </p:cNvSpPr>
          <p:nvPr>
            <p:ph type="title"/>
          </p:nvPr>
        </p:nvSpPr>
        <p:spPr/>
        <p:txBody>
          <a:bodyPr/>
          <a:lstStyle/>
          <a:p>
            <a:pPr algn="ctr" eaLnBrk="1" hangingPunct="1"/>
            <a:r>
              <a:rPr lang="en-CA" altLang="en-US" dirty="0">
                <a:solidFill>
                  <a:srgbClr val="FFFF00"/>
                </a:solidFill>
              </a:rPr>
              <a:t>Faculty/Presenter Disclosure</a:t>
            </a:r>
          </a:p>
        </p:txBody>
      </p:sp>
      <p:sp>
        <p:nvSpPr>
          <p:cNvPr id="3075" name="Content Placeholder 2">
            <a:extLst>
              <a:ext uri="{FF2B5EF4-FFF2-40B4-BE49-F238E27FC236}">
                <a16:creationId xmlns:a16="http://schemas.microsoft.com/office/drawing/2014/main" id="{778A87F8-69BD-83AC-D58D-479E6F2A265D}"/>
              </a:ext>
            </a:extLst>
          </p:cNvPr>
          <p:cNvSpPr>
            <a:spLocks noGrp="1" noChangeArrowheads="1"/>
          </p:cNvSpPr>
          <p:nvPr>
            <p:ph idx="1"/>
          </p:nvPr>
        </p:nvSpPr>
        <p:spPr/>
        <p:txBody>
          <a:bodyPr>
            <a:normAutofit/>
          </a:bodyPr>
          <a:lstStyle/>
          <a:p>
            <a:pPr eaLnBrk="1" hangingPunct="1"/>
            <a:r>
              <a:rPr lang="en-CA" altLang="en-US" sz="3200" b="1" dirty="0"/>
              <a:t>Presenter: </a:t>
            </a:r>
            <a:r>
              <a:rPr lang="en-CA" altLang="en-US" sz="3200" dirty="0"/>
              <a:t>John Groumoutis</a:t>
            </a:r>
          </a:p>
          <a:p>
            <a:pPr eaLnBrk="1" hangingPunct="1"/>
            <a:endParaRPr lang="en-CA" altLang="en-US" sz="3200" b="1" dirty="0"/>
          </a:p>
          <a:p>
            <a:pPr eaLnBrk="1" hangingPunct="1"/>
            <a:r>
              <a:rPr lang="en-CA" altLang="en-US" sz="3200" b="1" dirty="0"/>
              <a:t>Relationships with financial sponsors:</a:t>
            </a:r>
          </a:p>
          <a:p>
            <a:pPr lvl="1" eaLnBrk="1" hangingPunct="1"/>
            <a:r>
              <a:rPr lang="en-CA" altLang="en-US" sz="2800" dirty="0"/>
              <a:t>N/A</a:t>
            </a:r>
            <a:endParaRPr lang="en-CA" altLang="en-US" sz="3200" dirty="0"/>
          </a:p>
          <a:p>
            <a:pPr eaLnBrk="1" hangingPunct="1">
              <a:buFont typeface="Arial" panose="020B0604020202020204" pitchFamily="34" charset="0"/>
              <a:buNone/>
            </a:pPr>
            <a:endParaRPr lang="en-CA" alt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9A0CB0A-48EB-5B5E-3F77-F4A6E436DA63}"/>
              </a:ext>
            </a:extLst>
          </p:cNvPr>
          <p:cNvSpPr>
            <a:spLocks noGrp="1" noChangeArrowheads="1"/>
          </p:cNvSpPr>
          <p:nvPr>
            <p:ph type="title"/>
          </p:nvPr>
        </p:nvSpPr>
        <p:spPr/>
        <p:txBody>
          <a:bodyPr/>
          <a:lstStyle/>
          <a:p>
            <a:pPr algn="ctr" eaLnBrk="1" hangingPunct="1"/>
            <a:r>
              <a:rPr lang="en-CA" altLang="en-US" dirty="0">
                <a:solidFill>
                  <a:srgbClr val="FFFF00"/>
                </a:solidFill>
              </a:rPr>
              <a:t>Disclosure of Financial Support</a:t>
            </a:r>
          </a:p>
        </p:txBody>
      </p:sp>
      <p:sp>
        <p:nvSpPr>
          <p:cNvPr id="5123" name="Content Placeholder 2">
            <a:extLst>
              <a:ext uri="{FF2B5EF4-FFF2-40B4-BE49-F238E27FC236}">
                <a16:creationId xmlns:a16="http://schemas.microsoft.com/office/drawing/2014/main" id="{7B3A6633-BE15-C7E8-63CA-529834A0E0B7}"/>
              </a:ext>
            </a:extLst>
          </p:cNvPr>
          <p:cNvSpPr>
            <a:spLocks noGrp="1" noChangeArrowheads="1"/>
          </p:cNvSpPr>
          <p:nvPr>
            <p:ph idx="1"/>
          </p:nvPr>
        </p:nvSpPr>
        <p:spPr/>
        <p:txBody>
          <a:bodyPr>
            <a:normAutofit/>
          </a:bodyPr>
          <a:lstStyle/>
          <a:p>
            <a:pPr eaLnBrk="1" hangingPunct="1"/>
            <a:r>
              <a:rPr lang="en-CA" altLang="en-US" b="1" dirty="0"/>
              <a:t>This program has </a:t>
            </a:r>
            <a:r>
              <a:rPr lang="en-CA" altLang="en-US" b="1" u="sng" dirty="0"/>
              <a:t>not</a:t>
            </a:r>
            <a:r>
              <a:rPr lang="en-CA" altLang="en-US" b="1" dirty="0"/>
              <a:t> received any financial or in-kind support</a:t>
            </a:r>
          </a:p>
          <a:p>
            <a:pPr eaLnBrk="1" hangingPunct="1"/>
            <a:endParaRPr lang="en-CA" altLang="en-US" sz="3200" b="1" u="sng" dirty="0"/>
          </a:p>
          <a:p>
            <a:pPr eaLnBrk="1" hangingPunct="1"/>
            <a:r>
              <a:rPr lang="en-CA" altLang="en-US" sz="3200" b="1" u="sng" dirty="0"/>
              <a:t>Potential conflict of interest</a:t>
            </a:r>
            <a:r>
              <a:rPr lang="en-CA" altLang="en-US" sz="3200" b="1" dirty="0"/>
              <a:t>:</a:t>
            </a:r>
          </a:p>
          <a:p>
            <a:pPr lvl="1"/>
            <a:r>
              <a:rPr lang="en-CA" altLang="en-US" dirty="0"/>
              <a:t>John Groumoutis is supported by and has been compensated financially by Interior Health’s Spreading Quality Improvement team for his time consulting and working on Interior Health’s Penicillin Allergy Delabelling Quality Improvement project</a:t>
            </a:r>
            <a:endParaRPr lang="en-CA" alt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847AB63-6A54-B821-1505-873445AA56B0}"/>
            </a:ext>
          </a:extLst>
        </p:cNvPr>
        <p:cNvGrpSpPr/>
        <p:nvPr/>
      </p:nvGrpSpPr>
      <p:grpSpPr>
        <a:xfrm>
          <a:off x="0" y="0"/>
          <a:ext cx="0" cy="0"/>
          <a:chOff x="0" y="0"/>
          <a:chExt cx="0" cy="0"/>
        </a:xfrm>
      </p:grpSpPr>
      <p:pic>
        <p:nvPicPr>
          <p:cNvPr id="3" name="Picture 2" descr="File:Penicillin-G.svg">
            <a:extLst>
              <a:ext uri="{FF2B5EF4-FFF2-40B4-BE49-F238E27FC236}">
                <a16:creationId xmlns:a16="http://schemas.microsoft.com/office/drawing/2014/main" id="{FB9AD82C-07D0-A8A2-CDCD-2C3C37DAEF43}"/>
              </a:ext>
            </a:extLst>
          </p:cNvPr>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187762" y="0"/>
            <a:ext cx="12004238" cy="6089650"/>
          </a:xfrm>
          <a:prstGeom prst="rect">
            <a:avLst/>
          </a:prstGeom>
        </p:spPr>
      </p:pic>
      <p:sp>
        <p:nvSpPr>
          <p:cNvPr id="4" name="Title 3">
            <a:extLst>
              <a:ext uri="{FF2B5EF4-FFF2-40B4-BE49-F238E27FC236}">
                <a16:creationId xmlns:a16="http://schemas.microsoft.com/office/drawing/2014/main" id="{BB6C9012-4802-689C-FD25-29EB8324AA8F}"/>
              </a:ext>
            </a:extLst>
          </p:cNvPr>
          <p:cNvSpPr>
            <a:spLocks noGrp="1"/>
          </p:cNvSpPr>
          <p:nvPr>
            <p:ph type="title"/>
          </p:nvPr>
        </p:nvSpPr>
        <p:spPr/>
        <p:txBody>
          <a:bodyPr/>
          <a:lstStyle/>
          <a:p>
            <a:r>
              <a:rPr lang="en-CA" b="1" dirty="0">
                <a:ln>
                  <a:solidFill>
                    <a:srgbClr val="FFFF00"/>
                  </a:solidFill>
                </a:ln>
                <a:solidFill>
                  <a:srgbClr val="002060"/>
                </a:solidFill>
              </a:rPr>
              <a:t>Background</a:t>
            </a:r>
          </a:p>
        </p:txBody>
      </p:sp>
      <p:sp>
        <p:nvSpPr>
          <p:cNvPr id="5" name="Text Placeholder 4">
            <a:extLst>
              <a:ext uri="{FF2B5EF4-FFF2-40B4-BE49-F238E27FC236}">
                <a16:creationId xmlns:a16="http://schemas.microsoft.com/office/drawing/2014/main" id="{70B63094-D69E-58EC-3B1D-A595B244E6DD}"/>
              </a:ext>
            </a:extLst>
          </p:cNvPr>
          <p:cNvSpPr>
            <a:spLocks noGrp="1"/>
          </p:cNvSpPr>
          <p:nvPr>
            <p:ph type="body" idx="1"/>
          </p:nvPr>
        </p:nvSpPr>
        <p:spPr/>
        <p:txBody>
          <a:bodyPr/>
          <a:lstStyle/>
          <a:p>
            <a:endParaRPr lang="en-CA" dirty="0"/>
          </a:p>
        </p:txBody>
      </p:sp>
      <p:sp>
        <p:nvSpPr>
          <p:cNvPr id="7" name="TextBox 6">
            <a:extLst>
              <a:ext uri="{FF2B5EF4-FFF2-40B4-BE49-F238E27FC236}">
                <a16:creationId xmlns:a16="http://schemas.microsoft.com/office/drawing/2014/main" id="{F559DAE4-6FAD-E539-4DFB-BD92FDB9B41D}"/>
              </a:ext>
            </a:extLst>
          </p:cNvPr>
          <p:cNvSpPr txBox="1"/>
          <p:nvPr/>
        </p:nvSpPr>
        <p:spPr>
          <a:xfrm>
            <a:off x="9525000" y="6642556"/>
            <a:ext cx="6096000" cy="215444"/>
          </a:xfrm>
          <a:prstGeom prst="rect">
            <a:avLst/>
          </a:prstGeom>
          <a:noFill/>
        </p:spPr>
        <p:txBody>
          <a:bodyPr wrap="square">
            <a:spAutoFit/>
          </a:bodyPr>
          <a:lstStyle/>
          <a:p>
            <a:r>
              <a:rPr lang="en-CA" sz="800" dirty="0">
                <a:solidFill>
                  <a:schemeClr val="bg1"/>
                </a:solidFill>
              </a:rPr>
              <a:t>https://commons.wikimedia.org/wiki/File:Penicillin-G.svg</a:t>
            </a:r>
          </a:p>
        </p:txBody>
      </p:sp>
    </p:spTree>
    <p:extLst>
      <p:ext uri="{BB962C8B-B14F-4D97-AF65-F5344CB8AC3E}">
        <p14:creationId xmlns:p14="http://schemas.microsoft.com/office/powerpoint/2010/main" val="250601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5" name="Add-in 4" title="Interactive content from Mentimeter">
                <a:extLst>
                  <a:ext uri="{FF2B5EF4-FFF2-40B4-BE49-F238E27FC236}">
                    <a16:creationId xmlns:a16="http://schemas.microsoft.com/office/drawing/2014/main" id="{20B8773E-3A0D-D6C3-59F9-E497D3935435}"/>
                  </a:ext>
                </a:extLst>
              </p:cNvPr>
              <p:cNvGraphicFramePr>
                <a:graphicFrameLocks noGrp="1"/>
              </p:cNvGraphicFramePr>
              <p:nvPr>
                <p:extLst>
                  <p:ext uri="{D42A27DB-BD31-4B8C-83A1-F6EECF244321}">
                    <p14:modId xmlns:p14="http://schemas.microsoft.com/office/powerpoint/2010/main" val="4259879682"/>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5" name="Add-in 4" title="Interactive content from Mentimeter">
                <a:extLst>
                  <a:ext uri="{FF2B5EF4-FFF2-40B4-BE49-F238E27FC236}">
                    <a16:creationId xmlns:a16="http://schemas.microsoft.com/office/drawing/2014/main" id="{20B8773E-3A0D-D6C3-59F9-E497D3935435}"/>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5664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FF00"/>
                </a:solidFill>
              </a:rPr>
              <a:t>Penicillin Allergy Labels Cause Harm</a:t>
            </a:r>
            <a:endParaRPr lang="en-CA" dirty="0">
              <a:solidFill>
                <a:srgbClr val="FFFF00"/>
              </a:solidFill>
            </a:endParaRPr>
          </a:p>
        </p:txBody>
      </p:sp>
      <p:sp>
        <p:nvSpPr>
          <p:cNvPr id="3" name="Content Placeholder 2"/>
          <p:cNvSpPr>
            <a:spLocks noGrp="1"/>
          </p:cNvSpPr>
          <p:nvPr>
            <p:ph idx="1"/>
          </p:nvPr>
        </p:nvSpPr>
        <p:spPr/>
        <p:txBody>
          <a:bodyPr>
            <a:normAutofit/>
          </a:bodyPr>
          <a:lstStyle/>
          <a:p>
            <a:pPr marL="0" indent="0">
              <a:buNone/>
            </a:pPr>
            <a:r>
              <a:rPr lang="en-US" dirty="0"/>
              <a:t>~10% of population is labelled penicillin allergic</a:t>
            </a:r>
          </a:p>
          <a:p>
            <a:pPr lvl="1">
              <a:buFont typeface="Wingdings" panose="05000000000000000000" pitchFamily="2" charset="2"/>
              <a:buChar char="Ø"/>
            </a:pPr>
            <a:r>
              <a:rPr lang="en-US" dirty="0">
                <a:solidFill>
                  <a:schemeClr val="accent3">
                    <a:lumMod val="60000"/>
                    <a:lumOff val="40000"/>
                  </a:schemeClr>
                </a:solidFill>
              </a:rPr>
              <a:t> When tested, only up to 2% are actually allergic</a:t>
            </a:r>
          </a:p>
          <a:p>
            <a:pPr marL="457200" lvl="1" indent="0">
              <a:buNone/>
            </a:pPr>
            <a:endParaRPr lang="en-US" dirty="0"/>
          </a:p>
          <a:p>
            <a:pPr marL="0" indent="0">
              <a:buNone/>
            </a:pPr>
            <a:r>
              <a:rPr lang="en-US" dirty="0"/>
              <a:t>Penicillin allergy associated with:</a:t>
            </a:r>
          </a:p>
          <a:p>
            <a:pPr marL="457200" lvl="1" indent="0">
              <a:buNone/>
            </a:pPr>
            <a:r>
              <a:rPr lang="en-US" sz="3200" b="1" dirty="0">
                <a:solidFill>
                  <a:srgbClr val="FF0000"/>
                </a:solidFill>
              </a:rPr>
              <a:t>↓</a:t>
            </a:r>
            <a:r>
              <a:rPr lang="en-US" dirty="0">
                <a:solidFill>
                  <a:srgbClr val="FF0000"/>
                </a:solidFill>
              </a:rPr>
              <a:t> use of effective treatment alternatives</a:t>
            </a:r>
          </a:p>
          <a:p>
            <a:pPr marL="457200" lvl="1" indent="0">
              <a:buNone/>
            </a:pPr>
            <a:r>
              <a:rPr lang="en-US" sz="3200" b="1" dirty="0">
                <a:solidFill>
                  <a:srgbClr val="FF0000"/>
                </a:solidFill>
              </a:rPr>
              <a:t>↑</a:t>
            </a:r>
            <a:r>
              <a:rPr lang="en-US" dirty="0">
                <a:solidFill>
                  <a:srgbClr val="FF0000"/>
                </a:solidFill>
              </a:rPr>
              <a:t> risk of adverse outcomes (hospitalization, CDI, antibiotic toxicity)</a:t>
            </a:r>
          </a:p>
          <a:p>
            <a:pPr marL="457200" lvl="1" indent="0">
              <a:buNone/>
            </a:pPr>
            <a:r>
              <a:rPr lang="en-US" sz="3200" b="1" dirty="0">
                <a:solidFill>
                  <a:srgbClr val="FF0000"/>
                </a:solidFill>
              </a:rPr>
              <a:t>↑</a:t>
            </a:r>
            <a:r>
              <a:rPr lang="en-US" dirty="0">
                <a:solidFill>
                  <a:srgbClr val="FF0000"/>
                </a:solidFill>
              </a:rPr>
              <a:t> hospital stays</a:t>
            </a:r>
          </a:p>
          <a:p>
            <a:pPr marL="457200" lvl="1" indent="0">
              <a:buNone/>
            </a:pPr>
            <a:r>
              <a:rPr lang="en-US" sz="3200" b="1" dirty="0">
                <a:solidFill>
                  <a:srgbClr val="FF0000"/>
                </a:solidFill>
              </a:rPr>
              <a:t>↑</a:t>
            </a:r>
            <a:r>
              <a:rPr lang="en-US" dirty="0">
                <a:solidFill>
                  <a:srgbClr val="FF0000"/>
                </a:solidFill>
              </a:rPr>
              <a:t> medical costs</a:t>
            </a:r>
          </a:p>
        </p:txBody>
      </p:sp>
      <p:sp>
        <p:nvSpPr>
          <p:cNvPr id="4" name="TextBox 3"/>
          <p:cNvSpPr txBox="1"/>
          <p:nvPr/>
        </p:nvSpPr>
        <p:spPr>
          <a:xfrm>
            <a:off x="7975909" y="6334780"/>
            <a:ext cx="4216091" cy="523220"/>
          </a:xfrm>
          <a:prstGeom prst="rect">
            <a:avLst/>
          </a:prstGeom>
          <a:noFill/>
        </p:spPr>
        <p:txBody>
          <a:bodyPr wrap="none" rtlCol="0">
            <a:spAutoFit/>
          </a:bodyPr>
          <a:lstStyle/>
          <a:p>
            <a:r>
              <a:rPr lang="en-US" sz="1400" dirty="0"/>
              <a:t>Allergy Asthma </a:t>
            </a:r>
            <a:r>
              <a:rPr lang="en-US" sz="1400" dirty="0" err="1"/>
              <a:t>Clin</a:t>
            </a:r>
            <a:r>
              <a:rPr lang="en-US" sz="1400" dirty="0"/>
              <a:t> </a:t>
            </a:r>
            <a:r>
              <a:rPr lang="en-US" sz="1400" dirty="0" err="1"/>
              <a:t>Immunol</a:t>
            </a:r>
            <a:r>
              <a:rPr lang="en-US" sz="1400" dirty="0"/>
              <a:t>. 2020 Nov 10;16(1):95.</a:t>
            </a:r>
          </a:p>
          <a:p>
            <a:r>
              <a:rPr lang="en-US" sz="1400" dirty="0"/>
              <a:t>Clin Infect Dis. 2020 Feb 28;72(6):924-938</a:t>
            </a:r>
            <a:endParaRPr lang="en-CA" sz="1400" dirty="0"/>
          </a:p>
        </p:txBody>
      </p:sp>
    </p:spTree>
    <p:extLst>
      <p:ext uri="{BB962C8B-B14F-4D97-AF65-F5344CB8AC3E}">
        <p14:creationId xmlns:p14="http://schemas.microsoft.com/office/powerpoint/2010/main" val="385232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CE99-9FC9-EDB8-C2E1-FEC896B84810}"/>
              </a:ext>
            </a:extLst>
          </p:cNvPr>
          <p:cNvSpPr>
            <a:spLocks noGrp="1"/>
          </p:cNvSpPr>
          <p:nvPr>
            <p:ph type="title"/>
          </p:nvPr>
        </p:nvSpPr>
        <p:spPr/>
        <p:txBody>
          <a:bodyPr/>
          <a:lstStyle/>
          <a:p>
            <a:pPr algn="ctr"/>
            <a:r>
              <a:rPr lang="en-US" dirty="0">
                <a:solidFill>
                  <a:srgbClr val="FFFF00"/>
                </a:solidFill>
              </a:rPr>
              <a:t>Penicillin Allergy Delabelling is – Surprise, Surprise – Removing the Allergy Label</a:t>
            </a:r>
            <a:endParaRPr lang="en-CA" dirty="0">
              <a:solidFill>
                <a:srgbClr val="FFFF00"/>
              </a:solidFill>
            </a:endParaRPr>
          </a:p>
        </p:txBody>
      </p:sp>
      <p:sp>
        <p:nvSpPr>
          <p:cNvPr id="7" name="Text Placeholder 6">
            <a:extLst>
              <a:ext uri="{FF2B5EF4-FFF2-40B4-BE49-F238E27FC236}">
                <a16:creationId xmlns:a16="http://schemas.microsoft.com/office/drawing/2014/main" id="{F9F9C785-9BBD-4164-8404-4813E3F2B68F}"/>
              </a:ext>
            </a:extLst>
          </p:cNvPr>
          <p:cNvSpPr>
            <a:spLocks noGrp="1"/>
          </p:cNvSpPr>
          <p:nvPr>
            <p:ph type="body" idx="1"/>
          </p:nvPr>
        </p:nvSpPr>
        <p:spPr/>
        <p:txBody>
          <a:bodyPr/>
          <a:lstStyle/>
          <a:p>
            <a:endParaRPr lang="en-CA"/>
          </a:p>
        </p:txBody>
      </p:sp>
      <p:sp>
        <p:nvSpPr>
          <p:cNvPr id="3" name="Content Placeholder 2">
            <a:extLst>
              <a:ext uri="{FF2B5EF4-FFF2-40B4-BE49-F238E27FC236}">
                <a16:creationId xmlns:a16="http://schemas.microsoft.com/office/drawing/2014/main" id="{0B541623-1B29-3A99-6BDF-3670379B2E99}"/>
              </a:ext>
            </a:extLst>
          </p:cNvPr>
          <p:cNvSpPr>
            <a:spLocks noGrp="1"/>
          </p:cNvSpPr>
          <p:nvPr>
            <p:ph sz="half" idx="2"/>
          </p:nvPr>
        </p:nvSpPr>
        <p:spPr/>
        <p:txBody>
          <a:bodyPr/>
          <a:lstStyle/>
          <a:p>
            <a:endParaRPr lang="en-CA" dirty="0"/>
          </a:p>
        </p:txBody>
      </p:sp>
      <p:sp>
        <p:nvSpPr>
          <p:cNvPr id="8" name="Text Placeholder 7">
            <a:extLst>
              <a:ext uri="{FF2B5EF4-FFF2-40B4-BE49-F238E27FC236}">
                <a16:creationId xmlns:a16="http://schemas.microsoft.com/office/drawing/2014/main" id="{58D27FD8-5D02-D2E1-F0DD-D157141D0B7E}"/>
              </a:ext>
            </a:extLst>
          </p:cNvPr>
          <p:cNvSpPr>
            <a:spLocks noGrp="1"/>
          </p:cNvSpPr>
          <p:nvPr>
            <p:ph type="body" sz="quarter" idx="3"/>
          </p:nvPr>
        </p:nvSpPr>
        <p:spPr/>
        <p:txBody>
          <a:bodyPr/>
          <a:lstStyle/>
          <a:p>
            <a:endParaRPr lang="en-CA" dirty="0"/>
          </a:p>
        </p:txBody>
      </p:sp>
      <p:sp>
        <p:nvSpPr>
          <p:cNvPr id="9" name="Content Placeholder 8">
            <a:extLst>
              <a:ext uri="{FF2B5EF4-FFF2-40B4-BE49-F238E27FC236}">
                <a16:creationId xmlns:a16="http://schemas.microsoft.com/office/drawing/2014/main" id="{DC96E023-1BE9-2C60-A83D-0DCE75748799}"/>
              </a:ext>
            </a:extLst>
          </p:cNvPr>
          <p:cNvSpPr>
            <a:spLocks noGrp="1"/>
          </p:cNvSpPr>
          <p:nvPr>
            <p:ph sz="quarter" idx="4"/>
          </p:nvPr>
        </p:nvSpPr>
        <p:spPr/>
        <p:txBody>
          <a:bodyPr/>
          <a:lstStyle/>
          <a:p>
            <a:pPr marL="0" indent="0">
              <a:buNone/>
            </a:pPr>
            <a:r>
              <a:rPr lang="en-CA" b="1" i="1" dirty="0"/>
              <a:t>Allergy delabeling involves removal of the presumed allergy listing from a patient’s health record</a:t>
            </a:r>
            <a:r>
              <a:rPr lang="en-CA" i="1" dirty="0"/>
              <a:t> after an allergy interview and/or a negative provocation test, such as skin testing and/or direct or graded drug challenge</a:t>
            </a:r>
          </a:p>
          <a:p>
            <a:pPr marL="0" indent="0">
              <a:buNone/>
            </a:pPr>
            <a:endParaRPr lang="en-CA" i="1" dirty="0"/>
          </a:p>
          <a:p>
            <a:pPr marL="0" indent="0">
              <a:buNone/>
            </a:pPr>
            <a:endParaRPr lang="en-US" i="1" dirty="0"/>
          </a:p>
          <a:p>
            <a:endParaRPr lang="en-CA" dirty="0"/>
          </a:p>
          <a:p>
            <a:endParaRPr lang="en-CA" dirty="0"/>
          </a:p>
          <a:p>
            <a:endParaRPr lang="en-CA" dirty="0"/>
          </a:p>
        </p:txBody>
      </p:sp>
      <p:sp>
        <p:nvSpPr>
          <p:cNvPr id="5" name="TextBox 4">
            <a:extLst>
              <a:ext uri="{FF2B5EF4-FFF2-40B4-BE49-F238E27FC236}">
                <a16:creationId xmlns:a16="http://schemas.microsoft.com/office/drawing/2014/main" id="{5845AD7B-3C26-5D56-57AE-E9E916918A7A}"/>
              </a:ext>
            </a:extLst>
          </p:cNvPr>
          <p:cNvSpPr txBox="1"/>
          <p:nvPr/>
        </p:nvSpPr>
        <p:spPr>
          <a:xfrm>
            <a:off x="4468305" y="6374894"/>
            <a:ext cx="7815927" cy="523220"/>
          </a:xfrm>
          <a:prstGeom prst="rect">
            <a:avLst/>
          </a:prstGeom>
          <a:noFill/>
        </p:spPr>
        <p:txBody>
          <a:bodyPr wrap="square" rtlCol="0">
            <a:spAutoFit/>
          </a:bodyPr>
          <a:lstStyle/>
          <a:p>
            <a:r>
              <a:rPr lang="en-CA" sz="1400" dirty="0"/>
              <a:t>BC PACE Group Beta-lactam Allergy Delabeling Guide and Toolkit - https://www.bccdc.ca/Documents/PACE%20Beta-lactam%20Allergy%20Delabeling%20Toolkit.pdf</a:t>
            </a:r>
          </a:p>
        </p:txBody>
      </p:sp>
      <p:pic>
        <p:nvPicPr>
          <p:cNvPr id="6" name="Picture 5">
            <a:extLst>
              <a:ext uri="{FF2B5EF4-FFF2-40B4-BE49-F238E27FC236}">
                <a16:creationId xmlns:a16="http://schemas.microsoft.com/office/drawing/2014/main" id="{2684CBC9-4742-BBF6-FFA0-C4F5D950F8B4}"/>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882564" y="1681163"/>
            <a:ext cx="3072233" cy="4649311"/>
          </a:xfrm>
          <a:prstGeom prst="rect">
            <a:avLst/>
          </a:prstGeom>
        </p:spPr>
      </p:pic>
      <p:sp>
        <p:nvSpPr>
          <p:cNvPr id="10" name="Title 1">
            <a:extLst>
              <a:ext uri="{FF2B5EF4-FFF2-40B4-BE49-F238E27FC236}">
                <a16:creationId xmlns:a16="http://schemas.microsoft.com/office/drawing/2014/main" id="{6EDA059C-668D-835C-E70B-7B83A159E404}"/>
              </a:ext>
            </a:extLst>
          </p:cNvPr>
          <p:cNvSpPr txBox="1">
            <a:spLocks/>
          </p:cNvSpPr>
          <p:nvPr/>
        </p:nvSpPr>
        <p:spPr>
          <a:xfrm>
            <a:off x="838200" y="36353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FFFF00"/>
                </a:solidFill>
              </a:rPr>
              <a:t>Penicillin Allergy </a:t>
            </a:r>
            <a:r>
              <a:rPr lang="en-US" dirty="0">
                <a:solidFill>
                  <a:srgbClr val="FF0000"/>
                </a:solidFill>
              </a:rPr>
              <a:t>Del</a:t>
            </a:r>
            <a:r>
              <a:rPr lang="en-US" dirty="0"/>
              <a:t>abel</a:t>
            </a:r>
            <a:r>
              <a:rPr lang="en-US" dirty="0">
                <a:solidFill>
                  <a:srgbClr val="FF0000"/>
                </a:solidFill>
              </a:rPr>
              <a:t>ling</a:t>
            </a:r>
            <a:r>
              <a:rPr lang="en-US" dirty="0">
                <a:solidFill>
                  <a:srgbClr val="FFFF00"/>
                </a:solidFill>
              </a:rPr>
              <a:t> is – Surprise, Surprise – Removing the Allergy Label</a:t>
            </a:r>
            <a:endParaRPr lang="en-CA" dirty="0">
              <a:solidFill>
                <a:srgbClr val="FFFF00"/>
              </a:solidFill>
            </a:endParaRPr>
          </a:p>
        </p:txBody>
      </p:sp>
    </p:spTree>
    <p:extLst>
      <p:ext uri="{BB962C8B-B14F-4D97-AF65-F5344CB8AC3E}">
        <p14:creationId xmlns:p14="http://schemas.microsoft.com/office/powerpoint/2010/main" val="124446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43451-CD8D-1536-0017-C4CE85D61304}"/>
              </a:ext>
            </a:extLst>
          </p:cNvPr>
          <p:cNvSpPr>
            <a:spLocks noGrp="1"/>
          </p:cNvSpPr>
          <p:nvPr>
            <p:ph type="title"/>
          </p:nvPr>
        </p:nvSpPr>
        <p:spPr/>
        <p:txBody>
          <a:bodyPr/>
          <a:lstStyle/>
          <a:p>
            <a:pPr algn="ctr"/>
            <a:r>
              <a:rPr lang="en-US" dirty="0">
                <a:solidFill>
                  <a:srgbClr val="FFFF00"/>
                </a:solidFill>
              </a:rPr>
              <a:t>Penicillin Allergies are Outgrown with Time</a:t>
            </a:r>
            <a:endParaRPr lang="en-CA" dirty="0">
              <a:solidFill>
                <a:srgbClr val="FFFF00"/>
              </a:solidFill>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36319" y="1568908"/>
            <a:ext cx="5719361" cy="4923967"/>
          </a:xfrm>
          <a:prstGeom prst="rect">
            <a:avLst/>
          </a:prstGeom>
        </p:spPr>
      </p:pic>
      <p:sp>
        <p:nvSpPr>
          <p:cNvPr id="5" name="TextBox 4"/>
          <p:cNvSpPr txBox="1"/>
          <p:nvPr/>
        </p:nvSpPr>
        <p:spPr>
          <a:xfrm>
            <a:off x="7967061" y="6550223"/>
            <a:ext cx="4224939" cy="307777"/>
          </a:xfrm>
          <a:prstGeom prst="rect">
            <a:avLst/>
          </a:prstGeom>
          <a:noFill/>
        </p:spPr>
        <p:txBody>
          <a:bodyPr wrap="none" rtlCol="0">
            <a:spAutoFit/>
          </a:bodyPr>
          <a:lstStyle/>
          <a:p>
            <a:r>
              <a:rPr lang="en-US" sz="1400" dirty="0"/>
              <a:t>Ann Allergy Asthma </a:t>
            </a:r>
            <a:r>
              <a:rPr lang="en-US" sz="1400" dirty="0" err="1"/>
              <a:t>Immunol</a:t>
            </a:r>
            <a:r>
              <a:rPr lang="en-US" sz="1400" dirty="0"/>
              <a:t>. 2022 Jan;128(1):27-32</a:t>
            </a:r>
          </a:p>
        </p:txBody>
      </p:sp>
    </p:spTree>
    <p:extLst>
      <p:ext uri="{BB962C8B-B14F-4D97-AF65-F5344CB8AC3E}">
        <p14:creationId xmlns:p14="http://schemas.microsoft.com/office/powerpoint/2010/main" val="426099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360A5-10F1-0200-5642-70FEC2B6BE4F}"/>
              </a:ext>
            </a:extLst>
          </p:cNvPr>
          <p:cNvSpPr>
            <a:spLocks noGrp="1"/>
          </p:cNvSpPr>
          <p:nvPr>
            <p:ph type="title"/>
          </p:nvPr>
        </p:nvSpPr>
        <p:spPr/>
        <p:txBody>
          <a:bodyPr/>
          <a:lstStyle/>
          <a:p>
            <a:endParaRPr lang="en-CA" dirty="0"/>
          </a:p>
        </p:txBody>
      </p:sp>
      <p:pic>
        <p:nvPicPr>
          <p:cNvPr id="11" name="Content Placeholder 10">
            <a:extLst>
              <a:ext uri="{FF2B5EF4-FFF2-40B4-BE49-F238E27FC236}">
                <a16:creationId xmlns:a16="http://schemas.microsoft.com/office/drawing/2014/main" id="{2967DB30-D041-1164-39FB-32FB2633B8B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64820" y="917278"/>
            <a:ext cx="5545301" cy="5360153"/>
          </a:xfrm>
          <a:prstGeom prst="rect">
            <a:avLst/>
          </a:prstGeom>
        </p:spPr>
      </p:pic>
      <p:pic>
        <p:nvPicPr>
          <p:cNvPr id="7" name="Picture 6" descr="File:Allergy test on arm.jpg - Wikimedia Commons">
            <a:extLst>
              <a:ext uri="{FF2B5EF4-FFF2-40B4-BE49-F238E27FC236}">
                <a16:creationId xmlns:a16="http://schemas.microsoft.com/office/drawing/2014/main" id="{F6767E86-8938-363C-587B-0BDD43A8A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879" y="1045032"/>
            <a:ext cx="3788241" cy="4981971"/>
          </a:xfrm>
          <a:prstGeom prst="rect">
            <a:avLst/>
          </a:prstGeom>
        </p:spPr>
      </p:pic>
      <p:sp>
        <p:nvSpPr>
          <p:cNvPr id="12" name="TextBox 11">
            <a:extLst>
              <a:ext uri="{FF2B5EF4-FFF2-40B4-BE49-F238E27FC236}">
                <a16:creationId xmlns:a16="http://schemas.microsoft.com/office/drawing/2014/main" id="{40633321-49CB-DD72-BB0A-4ADF1992A62C}"/>
              </a:ext>
            </a:extLst>
          </p:cNvPr>
          <p:cNvSpPr txBox="1"/>
          <p:nvPr/>
        </p:nvSpPr>
        <p:spPr>
          <a:xfrm rot="19354641">
            <a:off x="7722517" y="2058175"/>
            <a:ext cx="1588320" cy="369332"/>
          </a:xfrm>
          <a:prstGeom prst="rect">
            <a:avLst/>
          </a:prstGeom>
          <a:noFill/>
        </p:spPr>
        <p:txBody>
          <a:bodyPr wrap="none" rtlCol="0">
            <a:spAutoFit/>
          </a:bodyPr>
          <a:lstStyle/>
          <a:p>
            <a:r>
              <a:rPr lang="en-US" b="1" dirty="0">
                <a:highlight>
                  <a:srgbClr val="FF0000"/>
                </a:highlight>
              </a:rPr>
              <a:t>AMOXICILLIN</a:t>
            </a:r>
            <a:endParaRPr lang="en-CA" b="1" dirty="0">
              <a:highlight>
                <a:srgbClr val="FF0000"/>
              </a:highlight>
            </a:endParaRPr>
          </a:p>
        </p:txBody>
      </p:sp>
      <p:sp>
        <p:nvSpPr>
          <p:cNvPr id="13" name="TextBox 12">
            <a:extLst>
              <a:ext uri="{FF2B5EF4-FFF2-40B4-BE49-F238E27FC236}">
                <a16:creationId xmlns:a16="http://schemas.microsoft.com/office/drawing/2014/main" id="{4EE956D0-7F44-D868-5CEE-57837F7A612C}"/>
              </a:ext>
            </a:extLst>
          </p:cNvPr>
          <p:cNvSpPr txBox="1"/>
          <p:nvPr/>
        </p:nvSpPr>
        <p:spPr>
          <a:xfrm>
            <a:off x="10686470" y="6277431"/>
            <a:ext cx="736099" cy="184666"/>
          </a:xfrm>
          <a:prstGeom prst="rect">
            <a:avLst/>
          </a:prstGeom>
          <a:noFill/>
        </p:spPr>
        <p:txBody>
          <a:bodyPr wrap="none" rtlCol="0">
            <a:spAutoFit/>
          </a:bodyPr>
          <a:lstStyle/>
          <a:p>
            <a:r>
              <a:rPr lang="en-US" sz="600" dirty="0"/>
              <a:t>Image by Gemini</a:t>
            </a:r>
            <a:endParaRPr lang="en-CA" sz="600" dirty="0"/>
          </a:p>
        </p:txBody>
      </p:sp>
      <p:sp>
        <p:nvSpPr>
          <p:cNvPr id="16" name="Arrow: Right 15">
            <a:extLst>
              <a:ext uri="{FF2B5EF4-FFF2-40B4-BE49-F238E27FC236}">
                <a16:creationId xmlns:a16="http://schemas.microsoft.com/office/drawing/2014/main" id="{48CDAB93-F084-3E36-D41E-12A6FDB6CE7A}"/>
              </a:ext>
            </a:extLst>
          </p:cNvPr>
          <p:cNvSpPr/>
          <p:nvPr/>
        </p:nvSpPr>
        <p:spPr>
          <a:xfrm>
            <a:off x="4628294" y="3027032"/>
            <a:ext cx="1178351" cy="1140643"/>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317C330F-E5DD-118E-7DC9-AB2E765CBD7C}"/>
              </a:ext>
            </a:extLst>
          </p:cNvPr>
          <p:cNvSpPr txBox="1"/>
          <p:nvPr/>
        </p:nvSpPr>
        <p:spPr>
          <a:xfrm>
            <a:off x="316037" y="-1026990"/>
            <a:ext cx="4402167" cy="9248686"/>
          </a:xfrm>
          <a:prstGeom prst="rect">
            <a:avLst/>
          </a:prstGeom>
          <a:noFill/>
        </p:spPr>
        <p:txBody>
          <a:bodyPr wrap="square" rtlCol="0">
            <a:spAutoFit/>
          </a:bodyPr>
          <a:lstStyle/>
          <a:p>
            <a:r>
              <a:rPr lang="en-US" sz="59500" dirty="0">
                <a:solidFill>
                  <a:srgbClr val="FF0000"/>
                </a:solidFill>
              </a:rPr>
              <a:t>X</a:t>
            </a:r>
            <a:endParaRPr lang="en-CA" sz="59500" dirty="0">
              <a:solidFill>
                <a:srgbClr val="FF0000"/>
              </a:solidFill>
            </a:endParaRPr>
          </a:p>
        </p:txBody>
      </p:sp>
      <p:sp>
        <p:nvSpPr>
          <p:cNvPr id="15" name="TextBox 14">
            <a:extLst>
              <a:ext uri="{FF2B5EF4-FFF2-40B4-BE49-F238E27FC236}">
                <a16:creationId xmlns:a16="http://schemas.microsoft.com/office/drawing/2014/main" id="{B02F0955-4FA2-8668-07BE-98D8CDDDD0CB}"/>
              </a:ext>
            </a:extLst>
          </p:cNvPr>
          <p:cNvSpPr txBox="1"/>
          <p:nvPr/>
        </p:nvSpPr>
        <p:spPr>
          <a:xfrm>
            <a:off x="2542892" y="6027003"/>
            <a:ext cx="1827228" cy="276999"/>
          </a:xfrm>
          <a:prstGeom prst="rect">
            <a:avLst/>
          </a:prstGeom>
          <a:noFill/>
        </p:spPr>
        <p:txBody>
          <a:bodyPr wrap="square">
            <a:spAutoFit/>
          </a:bodyPr>
          <a:lstStyle/>
          <a:p>
            <a:r>
              <a:rPr lang="en-CA" sz="600" dirty="0"/>
              <a:t>https://commons.wikimedia.org/wiki/File:Allergy_test_on_arm.jpg</a:t>
            </a:r>
          </a:p>
        </p:txBody>
      </p:sp>
    </p:spTree>
    <p:extLst>
      <p:ext uri="{BB962C8B-B14F-4D97-AF65-F5344CB8AC3E}">
        <p14:creationId xmlns:p14="http://schemas.microsoft.com/office/powerpoint/2010/main" val="407720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animBg="1"/>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15F8A-5656-669D-CE21-3590FFDB39A8}"/>
            </a:ext>
          </a:extLst>
        </p:cNvPr>
        <p:cNvGrpSpPr/>
        <p:nvPr/>
      </p:nvGrpSpPr>
      <p:grpSpPr>
        <a:xfrm>
          <a:off x="0" y="0"/>
          <a:ext cx="0" cy="0"/>
          <a:chOff x="0" y="0"/>
          <a:chExt cx="0" cy="0"/>
        </a:xfrm>
      </p:grpSpPr>
      <p:pic>
        <p:nvPicPr>
          <p:cNvPr id="2" name="Picture 1" descr="File:Fast aeroplane with motion lines.png">
            <a:extLst>
              <a:ext uri="{FF2B5EF4-FFF2-40B4-BE49-F238E27FC236}">
                <a16:creationId xmlns:a16="http://schemas.microsoft.com/office/drawing/2014/main" id="{EB396681-C731-525B-7E47-DB4ECFBFDF22}"/>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6350" y="1219200"/>
            <a:ext cx="12192000" cy="4419600"/>
          </a:xfrm>
          <a:prstGeom prst="rect">
            <a:avLst/>
          </a:prstGeom>
        </p:spPr>
      </p:pic>
      <p:sp>
        <p:nvSpPr>
          <p:cNvPr id="5" name="Text Placeholder 4">
            <a:extLst>
              <a:ext uri="{FF2B5EF4-FFF2-40B4-BE49-F238E27FC236}">
                <a16:creationId xmlns:a16="http://schemas.microsoft.com/office/drawing/2014/main" id="{FB4AA8E7-25BF-B6B6-BE2D-75BAA52C5856}"/>
              </a:ext>
            </a:extLst>
          </p:cNvPr>
          <p:cNvSpPr>
            <a:spLocks noGrp="1"/>
          </p:cNvSpPr>
          <p:nvPr>
            <p:ph type="body" idx="1"/>
          </p:nvPr>
        </p:nvSpPr>
        <p:spPr/>
        <p:txBody>
          <a:bodyPr/>
          <a:lstStyle/>
          <a:p>
            <a:endParaRPr lang="en-CA" dirty="0"/>
          </a:p>
        </p:txBody>
      </p:sp>
      <p:sp>
        <p:nvSpPr>
          <p:cNvPr id="4" name="Title 3">
            <a:extLst>
              <a:ext uri="{FF2B5EF4-FFF2-40B4-BE49-F238E27FC236}">
                <a16:creationId xmlns:a16="http://schemas.microsoft.com/office/drawing/2014/main" id="{36699308-9E6B-636D-CCC4-166DBD1514B3}"/>
              </a:ext>
            </a:extLst>
          </p:cNvPr>
          <p:cNvSpPr>
            <a:spLocks noGrp="1"/>
          </p:cNvSpPr>
          <p:nvPr>
            <p:ph type="title"/>
          </p:nvPr>
        </p:nvSpPr>
        <p:spPr/>
        <p:txBody>
          <a:bodyPr/>
          <a:lstStyle/>
          <a:p>
            <a:r>
              <a:rPr lang="en-CA" b="1" dirty="0">
                <a:ln>
                  <a:solidFill>
                    <a:srgbClr val="002060"/>
                  </a:solidFill>
                </a:ln>
                <a:solidFill>
                  <a:srgbClr val="FFFF00"/>
                </a:solidFill>
              </a:rPr>
              <a:t>PEN-FAST</a:t>
            </a:r>
          </a:p>
        </p:txBody>
      </p:sp>
      <p:sp>
        <p:nvSpPr>
          <p:cNvPr id="6" name="TextBox 5">
            <a:extLst>
              <a:ext uri="{FF2B5EF4-FFF2-40B4-BE49-F238E27FC236}">
                <a16:creationId xmlns:a16="http://schemas.microsoft.com/office/drawing/2014/main" id="{A73ED48D-DD17-FCBC-1479-CE4380DCC9B8}"/>
              </a:ext>
            </a:extLst>
          </p:cNvPr>
          <p:cNvSpPr txBox="1"/>
          <p:nvPr/>
        </p:nvSpPr>
        <p:spPr>
          <a:xfrm>
            <a:off x="9401175" y="5638800"/>
            <a:ext cx="6102350" cy="184666"/>
          </a:xfrm>
          <a:prstGeom prst="rect">
            <a:avLst/>
          </a:prstGeom>
          <a:noFill/>
        </p:spPr>
        <p:txBody>
          <a:bodyPr wrap="square">
            <a:spAutoFit/>
          </a:bodyPr>
          <a:lstStyle/>
          <a:p>
            <a:r>
              <a:rPr lang="en-CA" sz="600" dirty="0"/>
              <a:t>https://commons.wikimedia.org/wiki/File:Fast_aeroplane_with_motion_lines.png</a:t>
            </a:r>
          </a:p>
        </p:txBody>
      </p:sp>
    </p:spTree>
    <p:extLst>
      <p:ext uri="{BB962C8B-B14F-4D97-AF65-F5344CB8AC3E}">
        <p14:creationId xmlns:p14="http://schemas.microsoft.com/office/powerpoint/2010/main" val="2438075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93A271-E843-04C8-D2FE-AD6F1787F7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281" y="2514472"/>
            <a:ext cx="11193437" cy="2330660"/>
          </a:xfrm>
          <a:prstGeom prst="rect">
            <a:avLst/>
          </a:prstGeom>
          <a:ln>
            <a:solidFill>
              <a:schemeClr val="tx1"/>
            </a:solidFill>
          </a:ln>
        </p:spPr>
      </p:pic>
      <p:sp>
        <p:nvSpPr>
          <p:cNvPr id="2" name="TextBox 1">
            <a:extLst>
              <a:ext uri="{FF2B5EF4-FFF2-40B4-BE49-F238E27FC236}">
                <a16:creationId xmlns:a16="http://schemas.microsoft.com/office/drawing/2014/main" id="{FB4D0827-59C6-8227-0D87-D7FA2BF5CD3D}"/>
              </a:ext>
            </a:extLst>
          </p:cNvPr>
          <p:cNvSpPr txBox="1"/>
          <p:nvPr/>
        </p:nvSpPr>
        <p:spPr>
          <a:xfrm>
            <a:off x="7522723" y="6488668"/>
            <a:ext cx="4669277" cy="369332"/>
          </a:xfrm>
          <a:prstGeom prst="rect">
            <a:avLst/>
          </a:prstGeom>
          <a:noFill/>
        </p:spPr>
        <p:txBody>
          <a:bodyPr wrap="square" rtlCol="0">
            <a:spAutoFit/>
          </a:bodyPr>
          <a:lstStyle/>
          <a:p>
            <a:r>
              <a:rPr lang="en-CA" dirty="0"/>
              <a:t>JAMA Intern Med. 2020 May 1;180(5):745-752.</a:t>
            </a:r>
          </a:p>
        </p:txBody>
      </p:sp>
      <p:sp>
        <p:nvSpPr>
          <p:cNvPr id="6" name="Title 5">
            <a:extLst>
              <a:ext uri="{FF2B5EF4-FFF2-40B4-BE49-F238E27FC236}">
                <a16:creationId xmlns:a16="http://schemas.microsoft.com/office/drawing/2014/main" id="{6930443D-A4D7-2404-35D6-D1585200CBDD}"/>
              </a:ext>
            </a:extLst>
          </p:cNvPr>
          <p:cNvSpPr>
            <a:spLocks noGrp="1"/>
          </p:cNvSpPr>
          <p:nvPr>
            <p:ph type="title"/>
          </p:nvPr>
        </p:nvSpPr>
        <p:spPr/>
        <p:txBody>
          <a:bodyPr/>
          <a:lstStyle/>
          <a:p>
            <a:pPr algn="ctr"/>
            <a:r>
              <a:rPr lang="en-US" dirty="0">
                <a:solidFill>
                  <a:srgbClr val="FFFF00"/>
                </a:solidFill>
              </a:rPr>
              <a:t>PEN-FAST Tool is Validated to Assess Risk of Labelled Penicillin Allergies</a:t>
            </a:r>
            <a:endParaRPr lang="en-CA" dirty="0">
              <a:solidFill>
                <a:srgbClr val="FFFF00"/>
              </a:solidFill>
            </a:endParaRPr>
          </a:p>
        </p:txBody>
      </p:sp>
    </p:spTree>
    <p:extLst>
      <p:ext uri="{BB962C8B-B14F-4D97-AF65-F5344CB8AC3E}">
        <p14:creationId xmlns:p14="http://schemas.microsoft.com/office/powerpoint/2010/main" val="81219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7D24FB-91B2-A849-69AD-DA711CDE82AC}"/>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299423" y="1083742"/>
            <a:ext cx="7033051" cy="5710887"/>
          </a:xfrm>
          <a:prstGeom prst="rect">
            <a:avLst/>
          </a:prstGeom>
        </p:spPr>
      </p:pic>
      <p:sp>
        <p:nvSpPr>
          <p:cNvPr id="3" name="Title 2">
            <a:extLst>
              <a:ext uri="{FF2B5EF4-FFF2-40B4-BE49-F238E27FC236}">
                <a16:creationId xmlns:a16="http://schemas.microsoft.com/office/drawing/2014/main" id="{0AF27A56-42B6-76DF-0964-7C209AA64A75}"/>
              </a:ext>
            </a:extLst>
          </p:cNvPr>
          <p:cNvSpPr>
            <a:spLocks noGrp="1"/>
          </p:cNvSpPr>
          <p:nvPr>
            <p:ph type="title"/>
          </p:nvPr>
        </p:nvSpPr>
        <p:spPr>
          <a:xfrm>
            <a:off x="0" y="63371"/>
            <a:ext cx="12192000" cy="1325563"/>
          </a:xfrm>
        </p:spPr>
        <p:txBody>
          <a:bodyPr/>
          <a:lstStyle/>
          <a:p>
            <a:pPr algn="ctr"/>
            <a:r>
              <a:rPr lang="en-US" dirty="0">
                <a:solidFill>
                  <a:srgbClr val="FFFF00"/>
                </a:solidFill>
              </a:rPr>
              <a:t>PEN-FAST Tool is Easy To Use</a:t>
            </a:r>
            <a:endParaRPr lang="en-CA" dirty="0">
              <a:solidFill>
                <a:srgbClr val="FFFF00"/>
              </a:solidFill>
            </a:endParaRPr>
          </a:p>
        </p:txBody>
      </p:sp>
      <p:sp>
        <p:nvSpPr>
          <p:cNvPr id="15" name="Content Placeholder 14">
            <a:extLst>
              <a:ext uri="{FF2B5EF4-FFF2-40B4-BE49-F238E27FC236}">
                <a16:creationId xmlns:a16="http://schemas.microsoft.com/office/drawing/2014/main" id="{985E676F-5448-3000-7112-B0BBEAF6FECB}"/>
              </a:ext>
            </a:extLst>
          </p:cNvPr>
          <p:cNvSpPr>
            <a:spLocks noGrp="1"/>
          </p:cNvSpPr>
          <p:nvPr>
            <p:ph sz="half" idx="2"/>
          </p:nvPr>
        </p:nvSpPr>
        <p:spPr>
          <a:xfrm>
            <a:off x="7631897" y="1759638"/>
            <a:ext cx="3925095" cy="4351338"/>
          </a:xfrm>
        </p:spPr>
        <p:txBody>
          <a:bodyPr>
            <a:noAutofit/>
          </a:bodyPr>
          <a:lstStyle/>
          <a:p>
            <a:pPr marL="0" indent="0" algn="ctr">
              <a:buNone/>
            </a:pPr>
            <a:endParaRPr lang="en-US" sz="3600" dirty="0"/>
          </a:p>
          <a:p>
            <a:pPr marL="0" indent="0" algn="ctr">
              <a:buNone/>
            </a:pPr>
            <a:r>
              <a:rPr lang="en-US" sz="3600" dirty="0"/>
              <a:t>PEN-FAST = 0-2:</a:t>
            </a:r>
            <a:br>
              <a:rPr lang="en-US" sz="3600" dirty="0"/>
            </a:br>
            <a:r>
              <a:rPr lang="en-US" sz="3600" dirty="0">
                <a:solidFill>
                  <a:schemeClr val="accent3">
                    <a:lumMod val="60000"/>
                    <a:lumOff val="40000"/>
                  </a:schemeClr>
                </a:solidFill>
              </a:rPr>
              <a:t>&gt; CHALLENGE</a:t>
            </a:r>
            <a:br>
              <a:rPr lang="en-US" sz="3600" dirty="0"/>
            </a:br>
            <a:br>
              <a:rPr lang="en-US" sz="3600" dirty="0"/>
            </a:br>
            <a:r>
              <a:rPr lang="en-US" sz="3600" dirty="0"/>
              <a:t>PEN-FAST = 3-5:</a:t>
            </a:r>
          </a:p>
          <a:p>
            <a:pPr marL="0" indent="0" algn="ctr">
              <a:buNone/>
            </a:pPr>
            <a:r>
              <a:rPr lang="en-US" sz="3600" dirty="0">
                <a:solidFill>
                  <a:srgbClr val="FF0000"/>
                </a:solidFill>
              </a:rPr>
              <a:t>&gt; DO NOT </a:t>
            </a:r>
            <a:br>
              <a:rPr lang="en-US" sz="3600" dirty="0">
                <a:solidFill>
                  <a:srgbClr val="FF0000"/>
                </a:solidFill>
              </a:rPr>
            </a:br>
            <a:r>
              <a:rPr lang="en-US" sz="3600" dirty="0">
                <a:solidFill>
                  <a:srgbClr val="FF0000"/>
                </a:solidFill>
              </a:rPr>
              <a:t>CHALLENGE</a:t>
            </a:r>
            <a:endParaRPr lang="en-CA" sz="3600" dirty="0">
              <a:solidFill>
                <a:srgbClr val="FF0000"/>
              </a:solidFill>
            </a:endParaRPr>
          </a:p>
        </p:txBody>
      </p:sp>
      <p:cxnSp>
        <p:nvCxnSpPr>
          <p:cNvPr id="13" name="Straight Connector 12">
            <a:extLst>
              <a:ext uri="{FF2B5EF4-FFF2-40B4-BE49-F238E27FC236}">
                <a16:creationId xmlns:a16="http://schemas.microsoft.com/office/drawing/2014/main" id="{64CE1CFC-D4E1-E9E5-5046-767376E96D31}"/>
              </a:ext>
            </a:extLst>
          </p:cNvPr>
          <p:cNvCxnSpPr>
            <a:cxnSpLocks/>
          </p:cNvCxnSpPr>
          <p:nvPr/>
        </p:nvCxnSpPr>
        <p:spPr>
          <a:xfrm>
            <a:off x="401023" y="5870135"/>
            <a:ext cx="5202868" cy="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449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55758" y="6488668"/>
            <a:ext cx="4536242" cy="369332"/>
          </a:xfrm>
          <a:prstGeom prst="rect">
            <a:avLst/>
          </a:prstGeom>
        </p:spPr>
        <p:txBody>
          <a:bodyPr wrap="none">
            <a:spAutoFit/>
          </a:bodyPr>
          <a:lstStyle/>
          <a:p>
            <a:r>
              <a:rPr lang="en-US" dirty="0"/>
              <a:t>JAMA Intern Med. 2023 Sep 1;183(9):944-952.</a:t>
            </a:r>
          </a:p>
        </p:txBody>
      </p:sp>
      <p:pic>
        <p:nvPicPr>
          <p:cNvPr id="6" name="Picture 5">
            <a:extLst>
              <a:ext uri="{FF2B5EF4-FFF2-40B4-BE49-F238E27FC236}">
                <a16:creationId xmlns:a16="http://schemas.microsoft.com/office/drawing/2014/main" id="{129A452A-952F-A72D-EEE2-A435DC54476A}"/>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78971" y="1607561"/>
            <a:ext cx="11234057" cy="3809152"/>
          </a:xfrm>
          <a:prstGeom prst="rect">
            <a:avLst/>
          </a:prstGeom>
          <a:ln>
            <a:solidFill>
              <a:schemeClr val="tx1"/>
            </a:solidFill>
          </a:ln>
        </p:spPr>
      </p:pic>
      <p:sp>
        <p:nvSpPr>
          <p:cNvPr id="2" name="Title 1">
            <a:extLst>
              <a:ext uri="{FF2B5EF4-FFF2-40B4-BE49-F238E27FC236}">
                <a16:creationId xmlns:a16="http://schemas.microsoft.com/office/drawing/2014/main" id="{D57F822B-1CD6-453C-0113-FEACC67A003A}"/>
              </a:ext>
            </a:extLst>
          </p:cNvPr>
          <p:cNvSpPr>
            <a:spLocks noGrp="1"/>
          </p:cNvSpPr>
          <p:nvPr>
            <p:ph type="title"/>
          </p:nvPr>
        </p:nvSpPr>
        <p:spPr/>
        <p:txBody>
          <a:bodyPr/>
          <a:lstStyle/>
          <a:p>
            <a:pPr algn="ctr"/>
            <a:r>
              <a:rPr lang="en-US" dirty="0">
                <a:solidFill>
                  <a:srgbClr val="FFFF00"/>
                </a:solidFill>
              </a:rPr>
              <a:t>In 2023, the PALACE RCT is Published</a:t>
            </a:r>
            <a:endParaRPr lang="en-CA" dirty="0">
              <a:solidFill>
                <a:srgbClr val="FFFF00"/>
              </a:solidFill>
            </a:endParaRPr>
          </a:p>
        </p:txBody>
      </p:sp>
    </p:spTree>
    <p:extLst>
      <p:ext uri="{BB962C8B-B14F-4D97-AF65-F5344CB8AC3E}">
        <p14:creationId xmlns:p14="http://schemas.microsoft.com/office/powerpoint/2010/main" val="3220964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FFFF00"/>
                </a:solidFill>
              </a:rPr>
              <a:t>PALACE Trial (2023)</a:t>
            </a:r>
            <a:endParaRPr lang="en-CA" dirty="0">
              <a:solidFill>
                <a:srgbClr val="FFFF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9961378"/>
              </p:ext>
            </p:extLst>
          </p:nvPr>
        </p:nvGraphicFramePr>
        <p:xfrm>
          <a:off x="1" y="2103120"/>
          <a:ext cx="12191999" cy="3870960"/>
        </p:xfrm>
        <a:graphic>
          <a:graphicData uri="http://schemas.openxmlformats.org/drawingml/2006/table">
            <a:tbl>
              <a:tblPr firstRow="1" bandRow="1">
                <a:tableStyleId>{5940675A-B579-460E-94D1-54222C63F5DA}</a:tableStyleId>
              </a:tblPr>
              <a:tblGrid>
                <a:gridCol w="845615">
                  <a:extLst>
                    <a:ext uri="{9D8B030D-6E8A-4147-A177-3AD203B41FA5}">
                      <a16:colId xmlns:a16="http://schemas.microsoft.com/office/drawing/2014/main" val="721875256"/>
                    </a:ext>
                  </a:extLst>
                </a:gridCol>
                <a:gridCol w="11346384">
                  <a:extLst>
                    <a:ext uri="{9D8B030D-6E8A-4147-A177-3AD203B41FA5}">
                      <a16:colId xmlns:a16="http://schemas.microsoft.com/office/drawing/2014/main" val="323832391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t>D</a:t>
                      </a:r>
                    </a:p>
                  </a:txBody>
                  <a:tcPr/>
                </a:tc>
                <a:tc>
                  <a:txBody>
                    <a:bodyPr/>
                    <a:lstStyle/>
                    <a:p>
                      <a:r>
                        <a:rPr lang="en-US" sz="2800" dirty="0"/>
                        <a:t>Parallel</a:t>
                      </a:r>
                      <a:r>
                        <a:rPr lang="en-US" sz="2800" baseline="0" dirty="0"/>
                        <a:t>, 2-arm, noninferiority, open-label, multicenter, international RCT</a:t>
                      </a:r>
                      <a:endParaRPr lang="en-CA" sz="2800" dirty="0"/>
                    </a:p>
                  </a:txBody>
                  <a:tcPr/>
                </a:tc>
                <a:extLst>
                  <a:ext uri="{0D108BD9-81ED-4DB2-BD59-A6C34878D82A}">
                    <a16:rowId xmlns:a16="http://schemas.microsoft.com/office/drawing/2014/main" val="50709867"/>
                  </a:ext>
                </a:extLst>
              </a:tr>
              <a:tr h="370840">
                <a:tc>
                  <a:txBody>
                    <a:bodyPr/>
                    <a:lstStyle/>
                    <a:p>
                      <a:pPr algn="ctr"/>
                      <a:r>
                        <a:rPr lang="en-US" sz="2800" b="1" dirty="0"/>
                        <a:t>P</a:t>
                      </a:r>
                      <a:endParaRPr lang="en-CA" sz="2800" b="1" dirty="0"/>
                    </a:p>
                  </a:txBody>
                  <a:tcPr/>
                </a:tc>
                <a:tc>
                  <a:txBody>
                    <a:bodyPr/>
                    <a:lstStyle/>
                    <a:p>
                      <a:r>
                        <a:rPr lang="en-US" sz="2800" dirty="0"/>
                        <a:t>Adults with PEN-FAST score ≤2</a:t>
                      </a:r>
                    </a:p>
                  </a:txBody>
                  <a:tcPr/>
                </a:tc>
                <a:extLst>
                  <a:ext uri="{0D108BD9-81ED-4DB2-BD59-A6C34878D82A}">
                    <a16:rowId xmlns:a16="http://schemas.microsoft.com/office/drawing/2014/main" val="1763791629"/>
                  </a:ext>
                </a:extLst>
              </a:tr>
              <a:tr h="370840">
                <a:tc>
                  <a:txBody>
                    <a:bodyPr/>
                    <a:lstStyle/>
                    <a:p>
                      <a:pPr algn="ctr"/>
                      <a:r>
                        <a:rPr lang="en-US" sz="2800" b="1" dirty="0"/>
                        <a:t>I</a:t>
                      </a:r>
                      <a:endParaRPr lang="en-CA" sz="2800" b="1" dirty="0"/>
                    </a:p>
                  </a:txBody>
                  <a:tcPr/>
                </a:tc>
                <a:tc>
                  <a:txBody>
                    <a:bodyPr/>
                    <a:lstStyle/>
                    <a:p>
                      <a:r>
                        <a:rPr lang="en-US" sz="2800" dirty="0"/>
                        <a:t>Direct oral challenge w/ penicillin (N = 187)</a:t>
                      </a:r>
                      <a:endParaRPr lang="en-CA" sz="2800" dirty="0"/>
                    </a:p>
                  </a:txBody>
                  <a:tcPr/>
                </a:tc>
                <a:extLst>
                  <a:ext uri="{0D108BD9-81ED-4DB2-BD59-A6C34878D82A}">
                    <a16:rowId xmlns:a16="http://schemas.microsoft.com/office/drawing/2014/main" val="4086973849"/>
                  </a:ext>
                </a:extLst>
              </a:tr>
              <a:tr h="370840">
                <a:tc>
                  <a:txBody>
                    <a:bodyPr/>
                    <a:lstStyle/>
                    <a:p>
                      <a:pPr algn="ctr"/>
                      <a:r>
                        <a:rPr lang="en-US" sz="2800" b="1" dirty="0"/>
                        <a:t>C</a:t>
                      </a:r>
                      <a:endParaRPr lang="en-CA" sz="2800" b="1" dirty="0"/>
                    </a:p>
                  </a:txBody>
                  <a:tcPr/>
                </a:tc>
                <a:tc>
                  <a:txBody>
                    <a:bodyPr/>
                    <a:lstStyle/>
                    <a:p>
                      <a:r>
                        <a:rPr lang="en-US" sz="2800" dirty="0"/>
                        <a:t>2-stage testing; skin testing followed by direct oral challenge (if skin testing negative) </a:t>
                      </a:r>
                      <a:r>
                        <a:rPr lang="en-US" sz="2800" baseline="0" dirty="0"/>
                        <a:t>(N = 190)</a:t>
                      </a:r>
                      <a:endParaRPr lang="en-CA" sz="2800" dirty="0"/>
                    </a:p>
                  </a:txBody>
                  <a:tcPr/>
                </a:tc>
                <a:extLst>
                  <a:ext uri="{0D108BD9-81ED-4DB2-BD59-A6C34878D82A}">
                    <a16:rowId xmlns:a16="http://schemas.microsoft.com/office/drawing/2014/main" val="367308965"/>
                  </a:ext>
                </a:extLst>
              </a:tr>
              <a:tr h="370840">
                <a:tc>
                  <a:txBody>
                    <a:bodyPr/>
                    <a:lstStyle/>
                    <a:p>
                      <a:pPr algn="ctr"/>
                      <a:r>
                        <a:rPr lang="en-US" sz="2800" b="1" dirty="0"/>
                        <a:t>O</a:t>
                      </a:r>
                      <a:endParaRPr lang="en-CA" sz="2800" b="1" dirty="0"/>
                    </a:p>
                  </a:txBody>
                  <a:tcPr/>
                </a:tc>
                <a:tc>
                  <a:txBody>
                    <a:bodyPr/>
                    <a:lstStyle/>
                    <a:p>
                      <a:r>
                        <a:rPr lang="en-US" sz="2800" dirty="0"/>
                        <a:t>Primary outcome:</a:t>
                      </a:r>
                    </a:p>
                    <a:p>
                      <a:pPr marL="342900" indent="-342900">
                        <a:buFont typeface="Arial" panose="020B0604020202020204" pitchFamily="34" charset="0"/>
                        <a:buChar char="•"/>
                      </a:pPr>
                      <a:r>
                        <a:rPr lang="en-US" sz="2800" dirty="0"/>
                        <a:t>Physician-verified positive immune-mediated oral penicillin challenge (within 1h)</a:t>
                      </a:r>
                    </a:p>
                  </a:txBody>
                  <a:tcPr/>
                </a:tc>
                <a:extLst>
                  <a:ext uri="{0D108BD9-81ED-4DB2-BD59-A6C34878D82A}">
                    <a16:rowId xmlns:a16="http://schemas.microsoft.com/office/drawing/2014/main" val="1263406169"/>
                  </a:ext>
                </a:extLst>
              </a:tr>
            </a:tbl>
          </a:graphicData>
        </a:graphic>
      </p:graphicFrame>
    </p:spTree>
    <p:extLst>
      <p:ext uri="{BB962C8B-B14F-4D97-AF65-F5344CB8AC3E}">
        <p14:creationId xmlns:p14="http://schemas.microsoft.com/office/powerpoint/2010/main" val="1558431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1E35FC-53AA-F2F7-65A2-EC4C07563D54}"/>
              </a:ext>
            </a:extLst>
          </p:cNvPr>
          <p:cNvSpPr>
            <a:spLocks noGrp="1"/>
          </p:cNvSpPr>
          <p:nvPr>
            <p:ph type="title"/>
          </p:nvPr>
        </p:nvSpPr>
        <p:spPr/>
        <p:txBody>
          <a:bodyPr/>
          <a:lstStyle/>
          <a:p>
            <a:r>
              <a:rPr lang="en-US" dirty="0">
                <a:solidFill>
                  <a:srgbClr val="FFFF00"/>
                </a:solidFill>
              </a:rPr>
              <a:t>Direct Oral Challenges for Low-Risk Patients is as Safe as 2-Stage Testing with Skin Testing </a:t>
            </a:r>
            <a:endParaRPr lang="en-CA" dirty="0">
              <a:solidFill>
                <a:srgbClr val="FFFF00"/>
              </a:solidFill>
            </a:endParaRPr>
          </a:p>
        </p:txBody>
      </p:sp>
      <p:sp>
        <p:nvSpPr>
          <p:cNvPr id="6" name="Content Placeholder 5">
            <a:extLst>
              <a:ext uri="{FF2B5EF4-FFF2-40B4-BE49-F238E27FC236}">
                <a16:creationId xmlns:a16="http://schemas.microsoft.com/office/drawing/2014/main" id="{55E7C3AE-1A3B-571B-405D-8877F9B8A2CD}"/>
              </a:ext>
            </a:extLst>
          </p:cNvPr>
          <p:cNvSpPr>
            <a:spLocks noGrp="1"/>
          </p:cNvSpPr>
          <p:nvPr>
            <p:ph idx="1"/>
          </p:nvPr>
        </p:nvSpPr>
        <p:spPr/>
        <p:txBody>
          <a:bodyPr>
            <a:normAutofit/>
          </a:bodyPr>
          <a:lstStyle/>
          <a:p>
            <a:pPr marL="0" indent="0">
              <a:buNone/>
            </a:pPr>
            <a:endParaRPr lang="en-US" sz="3600" u="sng" dirty="0"/>
          </a:p>
          <a:p>
            <a:pPr marL="0" indent="0">
              <a:buNone/>
            </a:pPr>
            <a:r>
              <a:rPr lang="en-US" sz="3600" u="sng" dirty="0"/>
              <a:t>Primary outcome</a:t>
            </a:r>
            <a:r>
              <a:rPr lang="en-US" sz="3600" dirty="0"/>
              <a:t>:</a:t>
            </a:r>
          </a:p>
          <a:p>
            <a:pPr lvl="1"/>
            <a:r>
              <a:rPr lang="en-US" sz="3200" dirty="0"/>
              <a:t>Direct Oral Challenge:		1 patient (0.5%)</a:t>
            </a:r>
          </a:p>
          <a:p>
            <a:pPr lvl="1"/>
            <a:r>
              <a:rPr lang="en-US" sz="3200" baseline="0" dirty="0"/>
              <a:t>2-Stage</a:t>
            </a:r>
            <a:r>
              <a:rPr lang="en-US" sz="3200" dirty="0"/>
              <a:t> Testing:</a:t>
            </a:r>
            <a:r>
              <a:rPr lang="en-US" sz="3200" baseline="0" dirty="0"/>
              <a:t> 			1 patient (0.5%)</a:t>
            </a:r>
          </a:p>
          <a:p>
            <a:pPr marL="0" indent="0">
              <a:buNone/>
            </a:pPr>
            <a:endParaRPr lang="en-US" baseline="0" dirty="0"/>
          </a:p>
          <a:p>
            <a:pPr marL="0" indent="0">
              <a:buNone/>
            </a:pPr>
            <a:r>
              <a:rPr lang="en-US" i="1" dirty="0"/>
              <a:t>Both patients presented with mild cutaneous skin reactions that resolved following a single dose of antihistamine</a:t>
            </a:r>
            <a:endParaRPr lang="en-US" i="1" baseline="0" dirty="0"/>
          </a:p>
        </p:txBody>
      </p:sp>
    </p:spTree>
    <p:extLst>
      <p:ext uri="{BB962C8B-B14F-4D97-AF65-F5344CB8AC3E}">
        <p14:creationId xmlns:p14="http://schemas.microsoft.com/office/powerpoint/2010/main" val="2542537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18488-2B03-8BF2-89C0-C9470A1E09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46BE5F-3D84-8BE9-F34A-737D2125508F}"/>
              </a:ext>
            </a:extLst>
          </p:cNvPr>
          <p:cNvSpPr>
            <a:spLocks noGrp="1"/>
          </p:cNvSpPr>
          <p:nvPr>
            <p:ph type="title"/>
          </p:nvPr>
        </p:nvSpPr>
        <p:spPr/>
        <p:txBody>
          <a:bodyPr/>
          <a:lstStyle/>
          <a:p>
            <a:r>
              <a:rPr lang="en-US" dirty="0">
                <a:solidFill>
                  <a:srgbClr val="FFFF00"/>
                </a:solidFill>
              </a:rPr>
              <a:t>Direct Oral Challenges for Low-Risk Patients is as Safe as 2-Stage Testing with Skin Testing </a:t>
            </a:r>
            <a:endParaRPr lang="en-CA" dirty="0">
              <a:solidFill>
                <a:srgbClr val="FFFF00"/>
              </a:solidFill>
            </a:endParaRPr>
          </a:p>
        </p:txBody>
      </p:sp>
      <p:sp>
        <p:nvSpPr>
          <p:cNvPr id="6" name="Content Placeholder 5">
            <a:extLst>
              <a:ext uri="{FF2B5EF4-FFF2-40B4-BE49-F238E27FC236}">
                <a16:creationId xmlns:a16="http://schemas.microsoft.com/office/drawing/2014/main" id="{DBF8F561-910E-55BA-236F-08DBFD16AD11}"/>
              </a:ext>
            </a:extLst>
          </p:cNvPr>
          <p:cNvSpPr>
            <a:spLocks noGrp="1"/>
          </p:cNvSpPr>
          <p:nvPr>
            <p:ph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u="sng"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u="sng" baseline="0" dirty="0"/>
              <a:t>Secondary </a:t>
            </a:r>
            <a:r>
              <a:rPr lang="en-US" sz="3600" u="sng" dirty="0"/>
              <a:t>outcome</a:t>
            </a:r>
            <a:r>
              <a:rPr lang="en-US" sz="3600" dirty="0"/>
              <a:t>: </a:t>
            </a:r>
            <a:r>
              <a:rPr lang="en-US" sz="2400" baseline="0" dirty="0"/>
              <a:t>Immune-mediated ADE within 5d of challenge</a:t>
            </a:r>
            <a:endParaRPr lang="en-US" sz="3600" baseline="0" dirty="0"/>
          </a:p>
          <a:p>
            <a:pPr lvl="1"/>
            <a:r>
              <a:rPr lang="en-US" sz="3200" dirty="0"/>
              <a:t>Direct Oral Challenge:		10 patients (5%)</a:t>
            </a:r>
          </a:p>
          <a:p>
            <a:pPr lvl="1"/>
            <a:r>
              <a:rPr lang="en-US" sz="3200" dirty="0"/>
              <a:t>2-Stage Testing:			</a:t>
            </a:r>
            <a:r>
              <a:rPr lang="en-US" sz="3200" baseline="0" dirty="0"/>
              <a:t>9 patients (5%)</a:t>
            </a:r>
          </a:p>
          <a:p>
            <a:pPr marL="0" indent="0">
              <a:buNone/>
            </a:pPr>
            <a:endParaRPr lang="en-US" sz="2800" dirty="0"/>
          </a:p>
          <a:p>
            <a:pPr marL="0" indent="0">
              <a:buNone/>
            </a:pPr>
            <a:r>
              <a:rPr lang="en-US" sz="2800" dirty="0"/>
              <a:t>No anaphylaxis, angioedema, or other serious</a:t>
            </a:r>
            <a:r>
              <a:rPr lang="en-US" sz="2800" baseline="0" dirty="0"/>
              <a:t> ADEs reported in any patient</a:t>
            </a:r>
            <a:endParaRPr lang="en-CA" sz="2800" dirty="0"/>
          </a:p>
        </p:txBody>
      </p:sp>
    </p:spTree>
    <p:extLst>
      <p:ext uri="{BB962C8B-B14F-4D97-AF65-F5344CB8AC3E}">
        <p14:creationId xmlns:p14="http://schemas.microsoft.com/office/powerpoint/2010/main" val="23722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2917-AE6A-D8B5-DE83-220497F7D094}"/>
              </a:ext>
            </a:extLst>
          </p:cNvPr>
          <p:cNvSpPr>
            <a:spLocks noGrp="1"/>
          </p:cNvSpPr>
          <p:nvPr>
            <p:ph type="title"/>
          </p:nvPr>
        </p:nvSpPr>
        <p:spPr/>
        <p:txBody>
          <a:bodyPr/>
          <a:lstStyle/>
          <a:p>
            <a:pPr algn="ctr"/>
            <a:r>
              <a:rPr lang="en-US" dirty="0">
                <a:solidFill>
                  <a:srgbClr val="FFFF00"/>
                </a:solidFill>
              </a:rPr>
              <a:t>Author’s conclusion</a:t>
            </a:r>
            <a:endParaRPr lang="en-CA" dirty="0">
              <a:solidFill>
                <a:srgbClr val="FFFF00"/>
              </a:solidFill>
            </a:endParaRPr>
          </a:p>
        </p:txBody>
      </p:sp>
      <p:sp>
        <p:nvSpPr>
          <p:cNvPr id="3" name="Content Placeholder 2">
            <a:extLst>
              <a:ext uri="{FF2B5EF4-FFF2-40B4-BE49-F238E27FC236}">
                <a16:creationId xmlns:a16="http://schemas.microsoft.com/office/drawing/2014/main" id="{40D6DE47-D5DA-5600-7A39-52E81C6F2916}"/>
              </a:ext>
            </a:extLst>
          </p:cNvPr>
          <p:cNvSpPr>
            <a:spLocks noGrp="1"/>
          </p:cNvSpPr>
          <p:nvPr>
            <p:ph idx="1"/>
          </p:nvPr>
        </p:nvSpPr>
        <p:spPr/>
        <p:txBody>
          <a:bodyPr/>
          <a:lstStyle/>
          <a:p>
            <a:pPr marL="0" indent="0">
              <a:buNone/>
            </a:pPr>
            <a:r>
              <a:rPr lang="en-US" b="0" i="1" dirty="0">
                <a:effectLst/>
                <a:latin typeface="Guardian TextSans Web"/>
              </a:rPr>
              <a:t>In this randomized clinical trial, </a:t>
            </a:r>
            <a:r>
              <a:rPr lang="en-US" sz="3600" b="1" i="1" dirty="0">
                <a:effectLst/>
                <a:latin typeface="Guardian TextSans Web"/>
              </a:rPr>
              <a:t>in patients with low-risk penicillin allergy and a PEN-FAST score of less than 3, with most patients having a PEN-FAST score of 0 or 1, a direct oral challenge with penicillin was a safe and effective alternative to the current standard</a:t>
            </a:r>
            <a:r>
              <a:rPr lang="en-US" b="0" i="1" dirty="0">
                <a:effectLst/>
                <a:latin typeface="Guardian TextSans Web"/>
              </a:rPr>
              <a:t>, which includes 2-stage skin testing followed by an oral challenge</a:t>
            </a:r>
          </a:p>
        </p:txBody>
      </p:sp>
    </p:spTree>
    <p:extLst>
      <p:ext uri="{BB962C8B-B14F-4D97-AF65-F5344CB8AC3E}">
        <p14:creationId xmlns:p14="http://schemas.microsoft.com/office/powerpoint/2010/main" val="3416744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305F2-30F7-8B11-7A6E-EE57F0F9BFB8}"/>
              </a:ext>
            </a:extLst>
          </p:cNvPr>
          <p:cNvSpPr>
            <a:spLocks noGrp="1"/>
          </p:cNvSpPr>
          <p:nvPr>
            <p:ph type="title"/>
          </p:nvPr>
        </p:nvSpPr>
        <p:spPr/>
        <p:txBody>
          <a:bodyPr/>
          <a:lstStyle/>
          <a:p>
            <a:pPr algn="ctr"/>
            <a:r>
              <a:rPr lang="en-US" dirty="0">
                <a:solidFill>
                  <a:srgbClr val="FFFF00"/>
                </a:solidFill>
              </a:rPr>
              <a:t>Application and Limitations of PEN-FAST</a:t>
            </a:r>
            <a:endParaRPr lang="en-CA" dirty="0">
              <a:solidFill>
                <a:srgbClr val="FFFF00"/>
              </a:solidFill>
            </a:endParaRPr>
          </a:p>
        </p:txBody>
      </p:sp>
      <p:sp>
        <p:nvSpPr>
          <p:cNvPr id="3" name="Content Placeholder 2">
            <a:extLst>
              <a:ext uri="{FF2B5EF4-FFF2-40B4-BE49-F238E27FC236}">
                <a16:creationId xmlns:a16="http://schemas.microsoft.com/office/drawing/2014/main" id="{18E3BC45-BF28-27AF-9C0B-85888BF1268B}"/>
              </a:ext>
            </a:extLst>
          </p:cNvPr>
          <p:cNvSpPr>
            <a:spLocks noGrp="1"/>
          </p:cNvSpPr>
          <p:nvPr>
            <p:ph idx="1"/>
          </p:nvPr>
        </p:nvSpPr>
        <p:spPr/>
        <p:txBody>
          <a:bodyPr/>
          <a:lstStyle/>
          <a:p>
            <a:r>
              <a:rPr lang="en-US" dirty="0"/>
              <a:t>May direct oral challenge if PEN-FAST ≤ 2</a:t>
            </a:r>
          </a:p>
          <a:p>
            <a:endParaRPr lang="en-US" dirty="0"/>
          </a:p>
          <a:p>
            <a:r>
              <a:rPr lang="en-US" dirty="0"/>
              <a:t>Use your clinical judgment; is your patient:</a:t>
            </a:r>
          </a:p>
          <a:p>
            <a:pPr lvl="1"/>
            <a:r>
              <a:rPr lang="en-US" dirty="0"/>
              <a:t>On corticosteroids?</a:t>
            </a:r>
          </a:p>
          <a:p>
            <a:pPr lvl="1"/>
            <a:r>
              <a:rPr lang="en-US" dirty="0"/>
              <a:t>Medically unstable? AECOPD? AECHF? Asthmatic?</a:t>
            </a:r>
          </a:p>
          <a:p>
            <a:pPr lvl="1"/>
            <a:endParaRPr lang="en-US" dirty="0"/>
          </a:p>
          <a:p>
            <a:r>
              <a:rPr lang="en-US" dirty="0"/>
              <a:t>Do </a:t>
            </a:r>
            <a:r>
              <a:rPr lang="en-US" u="sng" dirty="0"/>
              <a:t>NOT</a:t>
            </a:r>
            <a:r>
              <a:rPr lang="en-US" dirty="0"/>
              <a:t> challenge anyone with history of SCAR, regardless of PEN-FAST score</a:t>
            </a:r>
          </a:p>
          <a:p>
            <a:r>
              <a:rPr lang="en-US" dirty="0"/>
              <a:t>Only well validated in type I and IV hypersensitivity reactions</a:t>
            </a:r>
            <a:endParaRPr lang="en-CA" dirty="0"/>
          </a:p>
        </p:txBody>
      </p:sp>
    </p:spTree>
    <p:extLst>
      <p:ext uri="{BB962C8B-B14F-4D97-AF65-F5344CB8AC3E}">
        <p14:creationId xmlns:p14="http://schemas.microsoft.com/office/powerpoint/2010/main" val="61166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E63ACAF-4270-D874-A2B9-DC2165AE5A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3429" y="0"/>
            <a:ext cx="83851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186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white and black box with black text&#10;&#10;AI-generated content may be incorrect.">
            <a:extLst>
              <a:ext uri="{FF2B5EF4-FFF2-40B4-BE49-F238E27FC236}">
                <a16:creationId xmlns:a16="http://schemas.microsoft.com/office/drawing/2014/main" id="{6FB5CD0A-B08D-F172-2C2E-CE1D4A1946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228" y="0"/>
            <a:ext cx="805754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496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AD3F67-3C27-A0EF-BB49-3A1406C19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7190"/>
            <a:ext cx="12192000" cy="5603619"/>
          </a:xfrm>
          <a:prstGeom prst="rect">
            <a:avLst/>
          </a:prstGeom>
        </p:spPr>
      </p:pic>
      <p:pic>
        <p:nvPicPr>
          <p:cNvPr id="3" name="Picture 2">
            <a:extLst>
              <a:ext uri="{FF2B5EF4-FFF2-40B4-BE49-F238E27FC236}">
                <a16:creationId xmlns:a16="http://schemas.microsoft.com/office/drawing/2014/main" id="{99625611-7CB8-E8BE-B03E-9AE339BD6C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121930" y="2265218"/>
            <a:ext cx="9948140" cy="2171700"/>
          </a:xfrm>
          <a:prstGeom prst="rect">
            <a:avLst/>
          </a:prstGeom>
          <a:ln w="28575">
            <a:solidFill>
              <a:schemeClr val="bg1"/>
            </a:solidFill>
          </a:ln>
        </p:spPr>
      </p:pic>
    </p:spTree>
    <p:extLst>
      <p:ext uri="{BB962C8B-B14F-4D97-AF65-F5344CB8AC3E}">
        <p14:creationId xmlns:p14="http://schemas.microsoft.com/office/powerpoint/2010/main" val="18122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screenshot of a computer&#10;&#10;AI-generated content may be incorrect.">
            <a:extLst>
              <a:ext uri="{FF2B5EF4-FFF2-40B4-BE49-F238E27FC236}">
                <a16:creationId xmlns:a16="http://schemas.microsoft.com/office/drawing/2014/main" id="{A549E41E-E1AE-64DF-A141-99F6F554E6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360012" y="937417"/>
            <a:ext cx="9471975" cy="498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677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612163-84D2-52E3-3F8D-1465D7704A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42424" y="0"/>
            <a:ext cx="10707152" cy="6858000"/>
          </a:xfrm>
          <a:prstGeom prst="rect">
            <a:avLst/>
          </a:prstGeom>
        </p:spPr>
      </p:pic>
    </p:spTree>
    <p:extLst>
      <p:ext uri="{BB962C8B-B14F-4D97-AF65-F5344CB8AC3E}">
        <p14:creationId xmlns:p14="http://schemas.microsoft.com/office/powerpoint/2010/main" val="4096728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5A990-AB83-DCBA-C07E-8B1705A931C4}"/>
            </a:ext>
          </a:extLst>
        </p:cNvPr>
        <p:cNvGrpSpPr/>
        <p:nvPr/>
      </p:nvGrpSpPr>
      <p:grpSpPr>
        <a:xfrm>
          <a:off x="0" y="0"/>
          <a:ext cx="0" cy="0"/>
          <a:chOff x="0" y="0"/>
          <a:chExt cx="0" cy="0"/>
        </a:xfrm>
      </p:grpSpPr>
      <p:pic>
        <p:nvPicPr>
          <p:cNvPr id="2" name="Picture 1" descr="File:Hand-writing-exam-classroom.jpg">
            <a:extLst>
              <a:ext uri="{FF2B5EF4-FFF2-40B4-BE49-F238E27FC236}">
                <a16:creationId xmlns:a16="http://schemas.microsoft.com/office/drawing/2014/main" id="{944FEDBD-D5A9-3D4A-2359-244425AEE946}"/>
              </a:ext>
            </a:extLst>
          </p:cNvPr>
          <p:cNvPicPr>
            <a:picLocks noChangeAspect="1"/>
          </p:cNvPicPr>
          <p:nvPr/>
        </p:nvPicPr>
        <p:blipFill>
          <a:blip r:embed="rId2">
            <a:alphaModFix amt="85000"/>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tretch>
            <a:fillRect/>
          </a:stretch>
        </p:blipFill>
        <p:spPr>
          <a:xfrm>
            <a:off x="831850" y="153458"/>
            <a:ext cx="9826625" cy="6551083"/>
          </a:xfrm>
          <a:prstGeom prst="rect">
            <a:avLst/>
          </a:prstGeom>
        </p:spPr>
      </p:pic>
      <p:sp>
        <p:nvSpPr>
          <p:cNvPr id="4" name="Title 3">
            <a:extLst>
              <a:ext uri="{FF2B5EF4-FFF2-40B4-BE49-F238E27FC236}">
                <a16:creationId xmlns:a16="http://schemas.microsoft.com/office/drawing/2014/main" id="{6C90FD50-7ADA-D0AF-B6D5-F05BA178AF9D}"/>
              </a:ext>
            </a:extLst>
          </p:cNvPr>
          <p:cNvSpPr>
            <a:spLocks noGrp="1"/>
          </p:cNvSpPr>
          <p:nvPr>
            <p:ph type="title"/>
          </p:nvPr>
        </p:nvSpPr>
        <p:spPr/>
        <p:txBody>
          <a:bodyPr/>
          <a:lstStyle/>
          <a:p>
            <a:r>
              <a:rPr lang="en-CA" dirty="0">
                <a:solidFill>
                  <a:srgbClr val="FFFF00"/>
                </a:solidFill>
              </a:rPr>
              <a:t>Patient Cases</a:t>
            </a:r>
          </a:p>
        </p:txBody>
      </p:sp>
      <p:sp>
        <p:nvSpPr>
          <p:cNvPr id="5" name="Text Placeholder 4">
            <a:extLst>
              <a:ext uri="{FF2B5EF4-FFF2-40B4-BE49-F238E27FC236}">
                <a16:creationId xmlns:a16="http://schemas.microsoft.com/office/drawing/2014/main" id="{EBF8C079-7FC8-2A7B-38F4-288A3A932463}"/>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979648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16FF8-E3AC-BA1F-2DFD-20D7912DF642}"/>
              </a:ext>
            </a:extLst>
          </p:cNvPr>
          <p:cNvSpPr>
            <a:spLocks noGrp="1"/>
          </p:cNvSpPr>
          <p:nvPr>
            <p:ph type="title"/>
          </p:nvPr>
        </p:nvSpPr>
        <p:spPr/>
        <p:txBody>
          <a:bodyPr/>
          <a:lstStyle/>
          <a:p>
            <a:r>
              <a:rPr lang="en-US" dirty="0">
                <a:solidFill>
                  <a:srgbClr val="FFFF00"/>
                </a:solidFill>
              </a:rPr>
              <a:t>Case #1 – P. </a:t>
            </a:r>
            <a:r>
              <a:rPr lang="en-US" dirty="0" err="1">
                <a:solidFill>
                  <a:srgbClr val="FFFF00"/>
                </a:solidFill>
              </a:rPr>
              <a:t>multocida</a:t>
            </a:r>
            <a:r>
              <a:rPr lang="en-US" dirty="0">
                <a:solidFill>
                  <a:srgbClr val="FFFF00"/>
                </a:solidFill>
              </a:rPr>
              <a:t> bacteremia</a:t>
            </a:r>
            <a:endParaRPr lang="en-CA" dirty="0">
              <a:solidFill>
                <a:srgbClr val="FFFF00"/>
              </a:solidFill>
            </a:endParaRPr>
          </a:p>
        </p:txBody>
      </p:sp>
      <p:sp>
        <p:nvSpPr>
          <p:cNvPr id="3" name="Content Placeholder 2">
            <a:extLst>
              <a:ext uri="{FF2B5EF4-FFF2-40B4-BE49-F238E27FC236}">
                <a16:creationId xmlns:a16="http://schemas.microsoft.com/office/drawing/2014/main" id="{6B805177-ABC4-5CCB-3CB6-48DD7DC50164}"/>
              </a:ext>
            </a:extLst>
          </p:cNvPr>
          <p:cNvSpPr>
            <a:spLocks noGrp="1"/>
          </p:cNvSpPr>
          <p:nvPr>
            <p:ph idx="1"/>
          </p:nvPr>
        </p:nvSpPr>
        <p:spPr/>
        <p:txBody>
          <a:bodyPr/>
          <a:lstStyle/>
          <a:p>
            <a:pPr marL="0" indent="0">
              <a:buNone/>
            </a:pPr>
            <a:r>
              <a:rPr lang="en-US" dirty="0"/>
              <a:t>75F admitted for Pasteurella </a:t>
            </a:r>
            <a:r>
              <a:rPr lang="en-US" dirty="0" err="1"/>
              <a:t>multocida</a:t>
            </a:r>
            <a:r>
              <a:rPr lang="en-US" dirty="0"/>
              <a:t> bacteremia secondary to left leg cellulitis. On Ceftriaxone</a:t>
            </a:r>
          </a:p>
          <a:p>
            <a:pPr marL="0" indent="0">
              <a:buNone/>
            </a:pPr>
            <a:endParaRPr lang="en-US" dirty="0"/>
          </a:p>
        </p:txBody>
      </p:sp>
      <p:pic>
        <p:nvPicPr>
          <p:cNvPr id="5" name="Picture 4">
            <a:extLst>
              <a:ext uri="{FF2B5EF4-FFF2-40B4-BE49-F238E27FC236}">
                <a16:creationId xmlns:a16="http://schemas.microsoft.com/office/drawing/2014/main" id="{B429BD92-717A-B1E2-E0EE-7393B81951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984385"/>
            <a:ext cx="5989188" cy="2879817"/>
          </a:xfrm>
          <a:prstGeom prst="rect">
            <a:avLst/>
          </a:prstGeom>
        </p:spPr>
      </p:pic>
      <p:pic>
        <p:nvPicPr>
          <p:cNvPr id="6" name="Picture 5" descr="File:Angry cat by Juliet van Ree.jpg - Wikimedia Commons">
            <a:extLst>
              <a:ext uri="{FF2B5EF4-FFF2-40B4-BE49-F238E27FC236}">
                <a16:creationId xmlns:a16="http://schemas.microsoft.com/office/drawing/2014/main" id="{03E2CAE3-2747-BFBE-8D0F-70BB9D9DF5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7200900" y="2282900"/>
            <a:ext cx="4152900" cy="4282786"/>
          </a:xfrm>
          <a:prstGeom prst="rect">
            <a:avLst/>
          </a:prstGeom>
        </p:spPr>
      </p:pic>
      <p:sp>
        <p:nvSpPr>
          <p:cNvPr id="8" name="TextBox 7">
            <a:extLst>
              <a:ext uri="{FF2B5EF4-FFF2-40B4-BE49-F238E27FC236}">
                <a16:creationId xmlns:a16="http://schemas.microsoft.com/office/drawing/2014/main" id="{52108FF1-F536-D25F-3E9F-EA3E09A8F55C}"/>
              </a:ext>
            </a:extLst>
          </p:cNvPr>
          <p:cNvSpPr txBox="1"/>
          <p:nvPr/>
        </p:nvSpPr>
        <p:spPr>
          <a:xfrm>
            <a:off x="8777139" y="6565686"/>
            <a:ext cx="2648147" cy="184666"/>
          </a:xfrm>
          <a:prstGeom prst="rect">
            <a:avLst/>
          </a:prstGeom>
          <a:noFill/>
        </p:spPr>
        <p:txBody>
          <a:bodyPr wrap="square">
            <a:spAutoFit/>
          </a:bodyPr>
          <a:lstStyle/>
          <a:p>
            <a:r>
              <a:rPr lang="en-CA" sz="600" dirty="0"/>
              <a:t>https://commons.wikimedia.org/wiki/File:Angry_cat_by_Juliet_van_Ree.</a:t>
            </a:r>
            <a:r>
              <a:rPr lang="en-CA" sz="500" dirty="0"/>
              <a:t>jpg</a:t>
            </a:r>
            <a:endParaRPr lang="en-CA" sz="600" dirty="0"/>
          </a:p>
        </p:txBody>
      </p:sp>
    </p:spTree>
    <p:extLst>
      <p:ext uri="{BB962C8B-B14F-4D97-AF65-F5344CB8AC3E}">
        <p14:creationId xmlns:p14="http://schemas.microsoft.com/office/powerpoint/2010/main" val="944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55CE9E-FA71-7BA3-0116-8A3691FE97D4}"/>
              </a:ext>
            </a:extLst>
          </p:cNvPr>
          <p:cNvSpPr>
            <a:spLocks noGrp="1"/>
          </p:cNvSpPr>
          <p:nvPr>
            <p:ph idx="1"/>
          </p:nvPr>
        </p:nvSpPr>
        <p:spPr>
          <a:xfrm>
            <a:off x="254000" y="876300"/>
            <a:ext cx="6337300" cy="5300663"/>
          </a:xfrm>
        </p:spPr>
        <p:txBody>
          <a:bodyPr>
            <a:normAutofit lnSpcReduction="10000"/>
          </a:bodyPr>
          <a:lstStyle/>
          <a:p>
            <a:pPr marL="0" indent="0">
              <a:buNone/>
            </a:pPr>
            <a:r>
              <a:rPr lang="en-CA" dirty="0"/>
              <a:t>Penicillin allergy in Meditech: </a:t>
            </a:r>
            <a:br>
              <a:rPr lang="en-CA" dirty="0"/>
            </a:br>
            <a:r>
              <a:rPr lang="en-CA" b="1" dirty="0"/>
              <a:t>(severe) rash</a:t>
            </a:r>
          </a:p>
          <a:p>
            <a:pPr marL="0" indent="0">
              <a:buNone/>
            </a:pPr>
            <a:endParaRPr lang="en-CA" dirty="0"/>
          </a:p>
          <a:p>
            <a:r>
              <a:rPr lang="en-CA" dirty="0"/>
              <a:t>Occurred ~15y ago</a:t>
            </a:r>
          </a:p>
          <a:p>
            <a:r>
              <a:rPr lang="en-CA" dirty="0"/>
              <a:t>Immediate-onset rash on chest</a:t>
            </a:r>
          </a:p>
          <a:p>
            <a:r>
              <a:rPr lang="en-CA" dirty="0"/>
              <a:t>Denied other signs or symptoms</a:t>
            </a:r>
          </a:p>
          <a:p>
            <a:r>
              <a:rPr lang="en-CA" dirty="0"/>
              <a:t>Resolved with d/c of penicillin; no treatment required</a:t>
            </a:r>
          </a:p>
          <a:p>
            <a:endParaRPr lang="en-CA" dirty="0"/>
          </a:p>
          <a:p>
            <a:pPr marL="0" indent="0">
              <a:buNone/>
            </a:pPr>
            <a:r>
              <a:rPr lang="en-CA" b="1" dirty="0">
                <a:solidFill>
                  <a:srgbClr val="FFFF00"/>
                </a:solidFill>
              </a:rPr>
              <a:t>What is her PEN-FAST score?</a:t>
            </a:r>
          </a:p>
          <a:p>
            <a:pPr marL="0" indent="0">
              <a:buNone/>
            </a:pPr>
            <a:r>
              <a:rPr lang="en-CA" b="1" dirty="0">
                <a:solidFill>
                  <a:srgbClr val="FFFF00"/>
                </a:solidFill>
              </a:rPr>
              <a:t>Is she eligible for a direct oral challenge?</a:t>
            </a:r>
          </a:p>
        </p:txBody>
      </p:sp>
      <p:pic>
        <p:nvPicPr>
          <p:cNvPr id="5" name="Picture 4">
            <a:extLst>
              <a:ext uri="{FF2B5EF4-FFF2-40B4-BE49-F238E27FC236}">
                <a16:creationId xmlns:a16="http://schemas.microsoft.com/office/drawing/2014/main" id="{AD2A3FA6-F6C0-DFEC-6D35-336961FE39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096000" y="555732"/>
            <a:ext cx="5842000" cy="5746535"/>
          </a:xfrm>
          <a:prstGeom prst="rect">
            <a:avLst/>
          </a:prstGeom>
        </p:spPr>
      </p:pic>
    </p:spTree>
    <p:extLst>
      <p:ext uri="{BB962C8B-B14F-4D97-AF65-F5344CB8AC3E}">
        <p14:creationId xmlns:p14="http://schemas.microsoft.com/office/powerpoint/2010/main" val="3016292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Interactive content from Mentimeter">
                <a:extLst>
                  <a:ext uri="{FF2B5EF4-FFF2-40B4-BE49-F238E27FC236}">
                    <a16:creationId xmlns:a16="http://schemas.microsoft.com/office/drawing/2014/main" id="{D33B12CD-B85E-928D-C463-2EF6A07FE391}"/>
                  </a:ext>
                </a:extLst>
              </p:cNvPr>
              <p:cNvGraphicFramePr>
                <a:graphicFrameLocks noGrp="1"/>
              </p:cNvGraphicFramePr>
              <p:nvPr>
                <p:extLst>
                  <p:ext uri="{D42A27DB-BD31-4B8C-83A1-F6EECF244321}">
                    <p14:modId xmlns:p14="http://schemas.microsoft.com/office/powerpoint/2010/main" val="140109499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Interactive content from Mentimeter">
                <a:extLst>
                  <a:ext uri="{FF2B5EF4-FFF2-40B4-BE49-F238E27FC236}">
                    <a16:creationId xmlns:a16="http://schemas.microsoft.com/office/drawing/2014/main" id="{D33B12CD-B85E-928D-C463-2EF6A07FE391}"/>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pic>
        <p:nvPicPr>
          <p:cNvPr id="5" name="Picture 4">
            <a:extLst>
              <a:ext uri="{FF2B5EF4-FFF2-40B4-BE49-F238E27FC236}">
                <a16:creationId xmlns:a16="http://schemas.microsoft.com/office/drawing/2014/main" id="{E448B3BE-EBDA-5FA3-9ACA-E5B0EDF55FD2}"/>
              </a:ext>
            </a:extLst>
          </p:cNvPr>
          <p:cNvPicPr>
            <a:picLocks noChangeAspect="1"/>
          </p:cNvPicPr>
          <p:nvPr/>
        </p:nvPicPr>
        <p:blipFill>
          <a:blip r:embed="rId5">
            <a:extLst>
              <a:ext uri="{28A0092B-C50C-407E-A947-70E740481C1C}">
                <a14:useLocalDpi xmlns:a14="http://schemas.microsoft.com/office/drawing/2010/main" val="0"/>
              </a:ext>
            </a:extLst>
          </a:blip>
          <a:srcRect t="17496" b="15915"/>
          <a:stretch>
            <a:fillRect/>
          </a:stretch>
        </p:blipFill>
        <p:spPr>
          <a:xfrm>
            <a:off x="5593277" y="201881"/>
            <a:ext cx="3823856" cy="1674420"/>
          </a:xfrm>
          <a:prstGeom prst="rect">
            <a:avLst/>
          </a:prstGeom>
          <a:ln w="38100">
            <a:solidFill>
              <a:srgbClr val="002060"/>
            </a:solidFill>
          </a:ln>
        </p:spPr>
      </p:pic>
    </p:spTree>
    <p:custDataLst>
      <p:tags r:id="rId1"/>
    </p:custDataLst>
    <p:extLst>
      <p:ext uri="{BB962C8B-B14F-4D97-AF65-F5344CB8AC3E}">
        <p14:creationId xmlns:p14="http://schemas.microsoft.com/office/powerpoint/2010/main" val="2991383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Interactive content from Mentimeter">
                <a:extLst>
                  <a:ext uri="{FF2B5EF4-FFF2-40B4-BE49-F238E27FC236}">
                    <a16:creationId xmlns:a16="http://schemas.microsoft.com/office/drawing/2014/main" id="{1FAC4EA5-67E6-AFE1-8A85-11DB246A2D6C}"/>
                  </a:ext>
                </a:extLst>
              </p:cNvPr>
              <p:cNvGraphicFramePr>
                <a:graphicFrameLocks noGrp="1"/>
              </p:cNvGraphicFramePr>
              <p:nvPr>
                <p:extLst>
                  <p:ext uri="{D42A27DB-BD31-4B8C-83A1-F6EECF244321}">
                    <p14:modId xmlns:p14="http://schemas.microsoft.com/office/powerpoint/2010/main" val="356437761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Interactive content from Mentimeter">
                <a:extLst>
                  <a:ext uri="{FF2B5EF4-FFF2-40B4-BE49-F238E27FC236}">
                    <a16:creationId xmlns:a16="http://schemas.microsoft.com/office/drawing/2014/main" id="{1FAC4EA5-67E6-AFE1-8A85-11DB246A2D6C}"/>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315423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2AFC4-2582-DEEA-3260-7132EEA1D5A4}"/>
              </a:ext>
            </a:extLst>
          </p:cNvPr>
          <p:cNvSpPr>
            <a:spLocks noGrp="1"/>
          </p:cNvSpPr>
          <p:nvPr>
            <p:ph type="title"/>
          </p:nvPr>
        </p:nvSpPr>
        <p:spPr/>
        <p:txBody>
          <a:bodyPr/>
          <a:lstStyle/>
          <a:p>
            <a:r>
              <a:rPr lang="en-US" dirty="0">
                <a:solidFill>
                  <a:srgbClr val="FFFF00"/>
                </a:solidFill>
              </a:rPr>
              <a:t>Case #1</a:t>
            </a:r>
            <a:endParaRPr lang="en-CA" dirty="0"/>
          </a:p>
        </p:txBody>
      </p:sp>
      <p:sp>
        <p:nvSpPr>
          <p:cNvPr id="3" name="Content Placeholder 2">
            <a:extLst>
              <a:ext uri="{FF2B5EF4-FFF2-40B4-BE49-F238E27FC236}">
                <a16:creationId xmlns:a16="http://schemas.microsoft.com/office/drawing/2014/main" id="{97C40584-928E-CC02-6140-BF12EE4F0945}"/>
              </a:ext>
            </a:extLst>
          </p:cNvPr>
          <p:cNvSpPr>
            <a:spLocks noGrp="1"/>
          </p:cNvSpPr>
          <p:nvPr>
            <p:ph idx="1"/>
          </p:nvPr>
        </p:nvSpPr>
        <p:spPr>
          <a:xfrm>
            <a:off x="838200" y="1690688"/>
            <a:ext cx="5947611" cy="4486275"/>
          </a:xfrm>
        </p:spPr>
        <p:txBody>
          <a:bodyPr>
            <a:normAutofit fontScale="92500"/>
          </a:bodyPr>
          <a:lstStyle/>
          <a:p>
            <a:pPr marL="0" indent="0">
              <a:buNone/>
            </a:pPr>
            <a:r>
              <a:rPr lang="en-US" sz="3200" dirty="0"/>
              <a:t>Received and tolerated Amoxicillin 500mg PO x 1</a:t>
            </a:r>
          </a:p>
          <a:p>
            <a:pPr marL="0" indent="0">
              <a:buNone/>
            </a:pPr>
            <a:endParaRPr lang="en-US" sz="3200" dirty="0"/>
          </a:p>
          <a:p>
            <a:pPr marL="0" indent="0">
              <a:buNone/>
            </a:pPr>
            <a:r>
              <a:rPr lang="en-US" sz="3200" dirty="0"/>
              <a:t>Stepped down to and discharged on </a:t>
            </a:r>
            <a:r>
              <a:rPr lang="en-US" sz="3200" dirty="0" err="1"/>
              <a:t>Amoxi-clav</a:t>
            </a:r>
            <a:r>
              <a:rPr lang="en-US" sz="3200" dirty="0"/>
              <a:t> to complete therapy</a:t>
            </a:r>
          </a:p>
          <a:p>
            <a:pPr marL="0" indent="0">
              <a:buNone/>
            </a:pPr>
            <a:endParaRPr lang="en-US" sz="3200" dirty="0"/>
          </a:p>
          <a:p>
            <a:pPr marL="0" indent="0">
              <a:buNone/>
            </a:pPr>
            <a:r>
              <a:rPr lang="en-US" sz="3200" dirty="0"/>
              <a:t>Counselled her to watch for any delayed-onset maculopapular rash</a:t>
            </a:r>
          </a:p>
        </p:txBody>
      </p:sp>
      <p:pic>
        <p:nvPicPr>
          <p:cNvPr id="5" name="Picture 4">
            <a:extLst>
              <a:ext uri="{FF2B5EF4-FFF2-40B4-BE49-F238E27FC236}">
                <a16:creationId xmlns:a16="http://schemas.microsoft.com/office/drawing/2014/main" id="{D4BEB66C-A55E-AC54-84F3-70787C09D1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82991" y="1690688"/>
            <a:ext cx="4369869" cy="3828538"/>
          </a:xfrm>
          <a:prstGeom prst="rect">
            <a:avLst/>
          </a:prstGeom>
        </p:spPr>
      </p:pic>
      <p:sp>
        <p:nvSpPr>
          <p:cNvPr id="7" name="TextBox 6">
            <a:extLst>
              <a:ext uri="{FF2B5EF4-FFF2-40B4-BE49-F238E27FC236}">
                <a16:creationId xmlns:a16="http://schemas.microsoft.com/office/drawing/2014/main" id="{7C3BE655-B9F8-0FC6-3393-074BAFD115C1}"/>
              </a:ext>
            </a:extLst>
          </p:cNvPr>
          <p:cNvSpPr txBox="1"/>
          <p:nvPr/>
        </p:nvSpPr>
        <p:spPr>
          <a:xfrm>
            <a:off x="10699423" y="5519225"/>
            <a:ext cx="753437" cy="184666"/>
          </a:xfrm>
          <a:prstGeom prst="rect">
            <a:avLst/>
          </a:prstGeom>
          <a:noFill/>
        </p:spPr>
        <p:txBody>
          <a:bodyPr wrap="square">
            <a:spAutoFit/>
          </a:bodyPr>
          <a:lstStyle/>
          <a:p>
            <a:r>
              <a:rPr lang="en-US" sz="600" dirty="0"/>
              <a:t>Image by Gemini</a:t>
            </a:r>
            <a:endParaRPr lang="en-CA" sz="600" dirty="0"/>
          </a:p>
        </p:txBody>
      </p:sp>
    </p:spTree>
    <p:extLst>
      <p:ext uri="{BB962C8B-B14F-4D97-AF65-F5344CB8AC3E}">
        <p14:creationId xmlns:p14="http://schemas.microsoft.com/office/powerpoint/2010/main" val="387326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FFFF00"/>
                </a:solidFill>
              </a:rPr>
              <a:t>Case #2 – Sacral ulcer</a:t>
            </a:r>
            <a:endParaRPr lang="en-CA" dirty="0">
              <a:solidFill>
                <a:srgbClr val="FFFF00"/>
              </a:solidFill>
            </a:endParaRPr>
          </a:p>
        </p:txBody>
      </p:sp>
      <p:sp>
        <p:nvSpPr>
          <p:cNvPr id="5" name="Content Placeholder 4"/>
          <p:cNvSpPr>
            <a:spLocks noGrp="1"/>
          </p:cNvSpPr>
          <p:nvPr>
            <p:ph idx="1"/>
          </p:nvPr>
        </p:nvSpPr>
        <p:spPr>
          <a:xfrm>
            <a:off x="838200" y="1825625"/>
            <a:ext cx="6489700" cy="4351338"/>
          </a:xfrm>
        </p:spPr>
        <p:txBody>
          <a:bodyPr>
            <a:normAutofit/>
          </a:bodyPr>
          <a:lstStyle/>
          <a:p>
            <a:pPr marL="0" indent="0">
              <a:buNone/>
            </a:pPr>
            <a:r>
              <a:rPr lang="en-US" dirty="0"/>
              <a:t>47m, admitted with an infected sacral wound.</a:t>
            </a:r>
          </a:p>
          <a:p>
            <a:pPr marL="0" indent="0">
              <a:buNone/>
            </a:pPr>
            <a:endParaRPr lang="en-US" dirty="0"/>
          </a:p>
          <a:p>
            <a:pPr marL="0" indent="0">
              <a:buNone/>
            </a:pPr>
            <a:r>
              <a:rPr lang="en-US" dirty="0"/>
              <a:t>Sacral ulcer cultures now show mixed flora, E. coli, B. fragilis</a:t>
            </a:r>
          </a:p>
          <a:p>
            <a:pPr marL="0" indent="0">
              <a:buNone/>
            </a:pPr>
            <a:endParaRPr lang="en-US" dirty="0"/>
          </a:p>
          <a:p>
            <a:pPr marL="0" indent="0">
              <a:buNone/>
            </a:pPr>
            <a:r>
              <a:rPr lang="en-US" dirty="0" err="1"/>
              <a:t>Amoxi-clav</a:t>
            </a:r>
            <a:r>
              <a:rPr lang="en-US" dirty="0"/>
              <a:t> would be convenient…</a:t>
            </a:r>
            <a:br>
              <a:rPr lang="en-US" dirty="0"/>
            </a:br>
            <a:endParaRPr lang="en-US" dirty="0"/>
          </a:p>
          <a:p>
            <a:pPr marL="0" indent="0">
              <a:buNone/>
            </a:pPr>
            <a:endParaRPr lang="en-US" i="1" dirty="0"/>
          </a:p>
        </p:txBody>
      </p:sp>
      <p:sp>
        <p:nvSpPr>
          <p:cNvPr id="3" name="TextBox 2">
            <a:extLst>
              <a:ext uri="{FF2B5EF4-FFF2-40B4-BE49-F238E27FC236}">
                <a16:creationId xmlns:a16="http://schemas.microsoft.com/office/drawing/2014/main" id="{807AE31B-D37B-BAA2-DD75-06720F145062}"/>
              </a:ext>
            </a:extLst>
          </p:cNvPr>
          <p:cNvSpPr txBox="1"/>
          <p:nvPr/>
        </p:nvSpPr>
        <p:spPr>
          <a:xfrm>
            <a:off x="9569432" y="6016773"/>
            <a:ext cx="2303380" cy="184666"/>
          </a:xfrm>
          <a:prstGeom prst="rect">
            <a:avLst/>
          </a:prstGeom>
          <a:noFill/>
        </p:spPr>
        <p:txBody>
          <a:bodyPr wrap="square">
            <a:spAutoFit/>
          </a:bodyPr>
          <a:lstStyle/>
          <a:p>
            <a:r>
              <a:rPr lang="en-CA" sz="600" dirty="0"/>
              <a:t>https://commons.wikimedia.org/wiki/File:Augmentin_1_g_tbl.jpg</a:t>
            </a:r>
          </a:p>
        </p:txBody>
      </p:sp>
      <p:pic>
        <p:nvPicPr>
          <p:cNvPr id="8" name="Picture 7">
            <a:extLst>
              <a:ext uri="{FF2B5EF4-FFF2-40B4-BE49-F238E27FC236}">
                <a16:creationId xmlns:a16="http://schemas.microsoft.com/office/drawing/2014/main" id="{2A2C4DD0-B8DB-1FF6-EB15-B946482371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327900" y="3429000"/>
            <a:ext cx="4544912" cy="2587773"/>
          </a:xfrm>
          <a:prstGeom prst="rect">
            <a:avLst/>
          </a:prstGeom>
        </p:spPr>
      </p:pic>
      <p:pic>
        <p:nvPicPr>
          <p:cNvPr id="9" name="Picture 8" descr="File:Pressure ulcer points.svg">
            <a:extLst>
              <a:ext uri="{FF2B5EF4-FFF2-40B4-BE49-F238E27FC236}">
                <a16:creationId xmlns:a16="http://schemas.microsoft.com/office/drawing/2014/main" id="{2D512C67-5054-47E8-653C-95D82609F1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9431" y="163771"/>
            <a:ext cx="5020001" cy="3053834"/>
          </a:xfrm>
          <a:prstGeom prst="rect">
            <a:avLst/>
          </a:prstGeom>
        </p:spPr>
      </p:pic>
      <p:sp>
        <p:nvSpPr>
          <p:cNvPr id="10" name="TextBox 9">
            <a:extLst>
              <a:ext uri="{FF2B5EF4-FFF2-40B4-BE49-F238E27FC236}">
                <a16:creationId xmlns:a16="http://schemas.microsoft.com/office/drawing/2014/main" id="{B5D660F6-F77C-60A6-48B6-E7F5F1B5E7A3}"/>
              </a:ext>
            </a:extLst>
          </p:cNvPr>
          <p:cNvSpPr txBox="1"/>
          <p:nvPr/>
        </p:nvSpPr>
        <p:spPr>
          <a:xfrm>
            <a:off x="9501076" y="2985701"/>
            <a:ext cx="2440092" cy="184666"/>
          </a:xfrm>
          <a:prstGeom prst="rect">
            <a:avLst/>
          </a:prstGeom>
          <a:noFill/>
        </p:spPr>
        <p:txBody>
          <a:bodyPr wrap="none" rtlCol="0">
            <a:spAutoFit/>
          </a:bodyPr>
          <a:lstStyle/>
          <a:p>
            <a:r>
              <a:rPr lang="en-CA" sz="600" dirty="0"/>
              <a:t>https://commons.wikimedia.org/wiki/File:Pressure_ulcer_points.svg</a:t>
            </a:r>
          </a:p>
        </p:txBody>
      </p:sp>
    </p:spTree>
    <p:extLst>
      <p:ext uri="{BB962C8B-B14F-4D97-AF65-F5344CB8AC3E}">
        <p14:creationId xmlns:p14="http://schemas.microsoft.com/office/powerpoint/2010/main" val="148616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11BC-DD24-9EC3-B1DD-2B47D672EE69}"/>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277C61CC-3152-3A05-0E63-F6F1512CCC28}"/>
              </a:ext>
            </a:extLst>
          </p:cNvPr>
          <p:cNvSpPr>
            <a:spLocks noGrp="1"/>
          </p:cNvSpPr>
          <p:nvPr>
            <p:ph idx="1"/>
          </p:nvPr>
        </p:nvSpPr>
        <p:spPr/>
        <p:txBody>
          <a:bodyPr/>
          <a:lstStyle/>
          <a:p>
            <a:pPr marL="0" indent="0">
              <a:buNone/>
            </a:pPr>
            <a:r>
              <a:rPr lang="en-US" b="1" dirty="0"/>
              <a:t>Allergy: Penicillin (Severe) – Hives/Urticaria</a:t>
            </a:r>
            <a:br>
              <a:rPr lang="en-US" dirty="0"/>
            </a:br>
            <a:endParaRPr lang="en-US" dirty="0"/>
          </a:p>
          <a:p>
            <a:pPr marL="0" indent="0">
              <a:buNone/>
            </a:pPr>
            <a:r>
              <a:rPr lang="en-US" i="1" dirty="0"/>
              <a:t>Reacted as a teenager (~30y ago)</a:t>
            </a:r>
          </a:p>
          <a:p>
            <a:pPr marL="0" indent="0">
              <a:buNone/>
            </a:pPr>
            <a:r>
              <a:rPr lang="en-US" i="1" dirty="0"/>
              <a:t>Immediate-onset hives</a:t>
            </a:r>
          </a:p>
          <a:p>
            <a:pPr marL="0" indent="0">
              <a:buNone/>
            </a:pPr>
            <a:r>
              <a:rPr lang="en-US" i="1" dirty="0"/>
              <a:t>Does not recall angioedema, dyspnea, loss of consciousness</a:t>
            </a:r>
          </a:p>
          <a:p>
            <a:pPr marL="0" indent="0">
              <a:buNone/>
            </a:pPr>
            <a:r>
              <a:rPr lang="en-US" i="1" dirty="0"/>
              <a:t>No treatment received</a:t>
            </a:r>
          </a:p>
          <a:p>
            <a:endParaRPr lang="en-CA" dirty="0"/>
          </a:p>
        </p:txBody>
      </p:sp>
    </p:spTree>
    <p:extLst>
      <p:ext uri="{BB962C8B-B14F-4D97-AF65-F5344CB8AC3E}">
        <p14:creationId xmlns:p14="http://schemas.microsoft.com/office/powerpoint/2010/main" val="673307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C1641-5D92-9030-9C85-9E357F407537}"/>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4A76D637-A8CB-020D-E0EE-2059AC31FBC8}"/>
              </a:ext>
            </a:extLst>
          </p:cNvPr>
          <p:cNvSpPr>
            <a:spLocks noGrp="1"/>
          </p:cNvSpPr>
          <p:nvPr>
            <p:ph idx="1"/>
          </p:nvPr>
        </p:nvSpPr>
        <p:spPr/>
        <p:txBody>
          <a:bodyPr/>
          <a:lstStyle/>
          <a:p>
            <a:pPr marL="0" indent="0">
              <a:buNone/>
            </a:pPr>
            <a:r>
              <a:rPr lang="en-US" i="1" dirty="0"/>
              <a:t>Reacted as a teenager (~30y ago)</a:t>
            </a:r>
          </a:p>
          <a:p>
            <a:pPr marL="0" indent="0">
              <a:buNone/>
            </a:pPr>
            <a:r>
              <a:rPr lang="en-US" i="1" dirty="0"/>
              <a:t>Immediate-onset hives</a:t>
            </a:r>
          </a:p>
          <a:p>
            <a:pPr marL="0" indent="0">
              <a:buNone/>
            </a:pPr>
            <a:r>
              <a:rPr lang="en-US" i="1" dirty="0"/>
              <a:t>Does not recall angioedema, dyspnea, loss of consciousness</a:t>
            </a:r>
          </a:p>
          <a:p>
            <a:pPr marL="0" indent="0">
              <a:buNone/>
            </a:pPr>
            <a:r>
              <a:rPr lang="en-US" i="1" dirty="0"/>
              <a:t>No treatment received</a:t>
            </a:r>
          </a:p>
          <a:p>
            <a:pPr marL="0" indent="0">
              <a:buNone/>
            </a:pPr>
            <a:endParaRPr lang="en-CA" dirty="0"/>
          </a:p>
          <a:p>
            <a:pPr marL="0" indent="0">
              <a:buNone/>
            </a:pPr>
            <a:r>
              <a:rPr lang="en-CA" b="1" dirty="0">
                <a:solidFill>
                  <a:srgbClr val="FFFF00"/>
                </a:solidFill>
              </a:rPr>
              <a:t>What is his PEN-FAST score?</a:t>
            </a:r>
          </a:p>
          <a:p>
            <a:pPr marL="0" indent="0">
              <a:buNone/>
            </a:pPr>
            <a:r>
              <a:rPr lang="en-CA" b="1" dirty="0">
                <a:solidFill>
                  <a:srgbClr val="FFFF00"/>
                </a:solidFill>
              </a:rPr>
              <a:t>Is he eligible for a direct oral challenge?</a:t>
            </a:r>
          </a:p>
        </p:txBody>
      </p:sp>
    </p:spTree>
    <p:extLst>
      <p:ext uri="{BB962C8B-B14F-4D97-AF65-F5344CB8AC3E}">
        <p14:creationId xmlns:p14="http://schemas.microsoft.com/office/powerpoint/2010/main" val="3445814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Interactive content from Mentimeter">
                <a:extLst>
                  <a:ext uri="{FF2B5EF4-FFF2-40B4-BE49-F238E27FC236}">
                    <a16:creationId xmlns:a16="http://schemas.microsoft.com/office/drawing/2014/main" id="{D33B12CD-B85E-928D-C463-2EF6A07FE391}"/>
                  </a:ext>
                </a:extLst>
              </p:cNvPr>
              <p:cNvGraphicFramePr>
                <a:graphicFrameLocks noGrp="1"/>
              </p:cNvGraphicFramePr>
              <p:nvPr>
                <p:extLst>
                  <p:ext uri="{D42A27DB-BD31-4B8C-83A1-F6EECF244321}">
                    <p14:modId xmlns:p14="http://schemas.microsoft.com/office/powerpoint/2010/main" val="30195713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Interactive content from Mentimeter">
                <a:extLst>
                  <a:ext uri="{FF2B5EF4-FFF2-40B4-BE49-F238E27FC236}">
                    <a16:creationId xmlns:a16="http://schemas.microsoft.com/office/drawing/2014/main" id="{D33B12CD-B85E-928D-C463-2EF6A07FE391}"/>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pic>
        <p:nvPicPr>
          <p:cNvPr id="6" name="Picture 5">
            <a:extLst>
              <a:ext uri="{FF2B5EF4-FFF2-40B4-BE49-F238E27FC236}">
                <a16:creationId xmlns:a16="http://schemas.microsoft.com/office/drawing/2014/main" id="{571B684C-B04B-9720-C1EF-63A3BFBB4B14}"/>
              </a:ext>
            </a:extLst>
          </p:cNvPr>
          <p:cNvPicPr>
            <a:picLocks noChangeAspect="1"/>
          </p:cNvPicPr>
          <p:nvPr/>
        </p:nvPicPr>
        <p:blipFill>
          <a:blip r:embed="rId5">
            <a:extLst>
              <a:ext uri="{28A0092B-C50C-407E-A947-70E740481C1C}">
                <a14:useLocalDpi xmlns:a14="http://schemas.microsoft.com/office/drawing/2010/main" val="0"/>
              </a:ext>
            </a:extLst>
          </a:blip>
          <a:srcRect t="17496" b="15915"/>
          <a:stretch>
            <a:fillRect/>
          </a:stretch>
        </p:blipFill>
        <p:spPr>
          <a:xfrm>
            <a:off x="5593277" y="201881"/>
            <a:ext cx="3823856" cy="1674420"/>
          </a:xfrm>
          <a:prstGeom prst="rect">
            <a:avLst/>
          </a:prstGeom>
          <a:ln w="38100">
            <a:solidFill>
              <a:srgbClr val="002060"/>
            </a:solidFill>
          </a:ln>
        </p:spPr>
      </p:pic>
    </p:spTree>
    <p:custDataLst>
      <p:tags r:id="rId1"/>
    </p:custDataLst>
    <p:extLst>
      <p:ext uri="{BB962C8B-B14F-4D97-AF65-F5344CB8AC3E}">
        <p14:creationId xmlns:p14="http://schemas.microsoft.com/office/powerpoint/2010/main" val="1872372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Interactive content from Mentimeter">
                <a:extLst>
                  <a:ext uri="{FF2B5EF4-FFF2-40B4-BE49-F238E27FC236}">
                    <a16:creationId xmlns:a16="http://schemas.microsoft.com/office/drawing/2014/main" id="{D33B12CD-B85E-928D-C463-2EF6A07FE391}"/>
                  </a:ext>
                </a:extLst>
              </p:cNvPr>
              <p:cNvGraphicFramePr>
                <a:graphicFrameLocks noGrp="1"/>
              </p:cNvGraphicFramePr>
              <p:nvPr>
                <p:extLst>
                  <p:ext uri="{D42A27DB-BD31-4B8C-83A1-F6EECF244321}">
                    <p14:modId xmlns:p14="http://schemas.microsoft.com/office/powerpoint/2010/main" val="409268925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Interactive content from Mentimeter">
                <a:extLst>
                  <a:ext uri="{FF2B5EF4-FFF2-40B4-BE49-F238E27FC236}">
                    <a16:creationId xmlns:a16="http://schemas.microsoft.com/office/drawing/2014/main" id="{D33B12CD-B85E-928D-C463-2EF6A07FE391}"/>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976432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225B0-3B18-156D-D573-51A9D20C82A5}"/>
              </a:ext>
            </a:extLst>
          </p:cNvPr>
          <p:cNvSpPr>
            <a:spLocks noGrp="1"/>
          </p:cNvSpPr>
          <p:nvPr>
            <p:ph type="title"/>
          </p:nvPr>
        </p:nvSpPr>
        <p:spPr/>
        <p:txBody>
          <a:bodyPr/>
          <a:lstStyle/>
          <a:p>
            <a:r>
              <a:rPr lang="en-US" dirty="0">
                <a:solidFill>
                  <a:srgbClr val="FFFF00"/>
                </a:solidFill>
              </a:rPr>
              <a:t>Case #3 – Clindamycin Troubles</a:t>
            </a:r>
            <a:endParaRPr lang="en-CA" dirty="0">
              <a:solidFill>
                <a:srgbClr val="FFFF00"/>
              </a:solidFill>
            </a:endParaRPr>
          </a:p>
        </p:txBody>
      </p:sp>
      <p:sp>
        <p:nvSpPr>
          <p:cNvPr id="3" name="Content Placeholder 2">
            <a:extLst>
              <a:ext uri="{FF2B5EF4-FFF2-40B4-BE49-F238E27FC236}">
                <a16:creationId xmlns:a16="http://schemas.microsoft.com/office/drawing/2014/main" id="{707020B3-F6D4-0139-8850-096E99C60A3E}"/>
              </a:ext>
            </a:extLst>
          </p:cNvPr>
          <p:cNvSpPr>
            <a:spLocks noGrp="1"/>
          </p:cNvSpPr>
          <p:nvPr>
            <p:ph idx="1"/>
          </p:nvPr>
        </p:nvSpPr>
        <p:spPr>
          <a:xfrm>
            <a:off x="838201" y="1825625"/>
            <a:ext cx="7193688" cy="4351338"/>
          </a:xfrm>
        </p:spPr>
        <p:txBody>
          <a:bodyPr>
            <a:normAutofit lnSpcReduction="10000"/>
          </a:bodyPr>
          <a:lstStyle/>
          <a:p>
            <a:pPr marL="0" indent="0">
              <a:buNone/>
            </a:pPr>
            <a:r>
              <a:rPr lang="en-US" dirty="0"/>
              <a:t>84f, admitted for submental space infection secondary to mandibular osteomyelitis.</a:t>
            </a:r>
          </a:p>
          <a:p>
            <a:pPr lvl="1"/>
            <a:r>
              <a:rPr lang="en-US" sz="2600" dirty="0"/>
              <a:t>Received </a:t>
            </a:r>
            <a:r>
              <a:rPr lang="en-US" sz="2600" u="sng" dirty="0"/>
              <a:t>9 courses</a:t>
            </a:r>
            <a:r>
              <a:rPr lang="en-US" sz="2600" dirty="0"/>
              <a:t> of clindamycin in past 14 months</a:t>
            </a:r>
            <a:br>
              <a:rPr lang="en-US" dirty="0"/>
            </a:br>
            <a:endParaRPr lang="en-US" dirty="0"/>
          </a:p>
          <a:p>
            <a:pPr marL="0" indent="0">
              <a:buNone/>
            </a:pPr>
            <a:r>
              <a:rPr lang="en-US" dirty="0"/>
              <a:t>OR for incision, drainage, debridement, and sequestrectomy. </a:t>
            </a:r>
            <a:br>
              <a:rPr lang="en-US" dirty="0"/>
            </a:br>
            <a:br>
              <a:rPr lang="en-US" dirty="0"/>
            </a:br>
            <a:r>
              <a:rPr lang="en-US" dirty="0"/>
              <a:t>Ceftriaxone + Metronidazole</a:t>
            </a:r>
            <a:br>
              <a:rPr lang="en-US" dirty="0"/>
            </a:br>
            <a:endParaRPr lang="en-US" dirty="0"/>
          </a:p>
          <a:p>
            <a:pPr marL="0" indent="0">
              <a:buNone/>
            </a:pPr>
            <a:r>
              <a:rPr lang="en-US" dirty="0"/>
              <a:t>OR cultures positive for Strep </a:t>
            </a:r>
            <a:r>
              <a:rPr lang="en-US" dirty="0" err="1"/>
              <a:t>Anginosus</a:t>
            </a:r>
            <a:endParaRPr lang="en-US" dirty="0"/>
          </a:p>
          <a:p>
            <a:endParaRPr lang="en-CA" dirty="0"/>
          </a:p>
        </p:txBody>
      </p:sp>
      <p:pic>
        <p:nvPicPr>
          <p:cNvPr id="4" name="Picture 3">
            <a:extLst>
              <a:ext uri="{FF2B5EF4-FFF2-40B4-BE49-F238E27FC236}">
                <a16:creationId xmlns:a16="http://schemas.microsoft.com/office/drawing/2014/main" id="{A612B409-5665-12F1-37E2-71BD8D614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1889" y="3429000"/>
            <a:ext cx="3823584" cy="3291546"/>
          </a:xfrm>
          <a:prstGeom prst="rect">
            <a:avLst/>
          </a:prstGeom>
        </p:spPr>
      </p:pic>
      <p:sp>
        <p:nvSpPr>
          <p:cNvPr id="7" name="TextBox 6">
            <a:extLst>
              <a:ext uri="{FF2B5EF4-FFF2-40B4-BE49-F238E27FC236}">
                <a16:creationId xmlns:a16="http://schemas.microsoft.com/office/drawing/2014/main" id="{B5EF7542-08D0-CF14-04EC-3952641CAE9B}"/>
              </a:ext>
            </a:extLst>
          </p:cNvPr>
          <p:cNvSpPr txBox="1"/>
          <p:nvPr/>
        </p:nvSpPr>
        <p:spPr>
          <a:xfrm>
            <a:off x="10758028" y="3109397"/>
            <a:ext cx="736099" cy="184666"/>
          </a:xfrm>
          <a:prstGeom prst="rect">
            <a:avLst/>
          </a:prstGeom>
          <a:noFill/>
        </p:spPr>
        <p:txBody>
          <a:bodyPr wrap="none" rtlCol="0">
            <a:spAutoFit/>
          </a:bodyPr>
          <a:lstStyle/>
          <a:p>
            <a:r>
              <a:rPr lang="en-US" sz="600" dirty="0"/>
              <a:t>Image by Gemini</a:t>
            </a:r>
            <a:endParaRPr lang="en-CA" sz="600" dirty="0"/>
          </a:p>
        </p:txBody>
      </p:sp>
      <p:pic>
        <p:nvPicPr>
          <p:cNvPr id="9" name="Picture 8">
            <a:extLst>
              <a:ext uri="{FF2B5EF4-FFF2-40B4-BE49-F238E27FC236}">
                <a16:creationId xmlns:a16="http://schemas.microsoft.com/office/drawing/2014/main" id="{2C7FCBAE-A50D-DADF-A8FD-AFA3DFA87F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8255024" y="375047"/>
            <a:ext cx="3239103" cy="2766219"/>
          </a:xfrm>
          <a:prstGeom prst="rect">
            <a:avLst/>
          </a:prstGeom>
        </p:spPr>
      </p:pic>
    </p:spTree>
    <p:extLst>
      <p:ext uri="{BB962C8B-B14F-4D97-AF65-F5344CB8AC3E}">
        <p14:creationId xmlns:p14="http://schemas.microsoft.com/office/powerpoint/2010/main" val="270401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normAutofit/>
          </a:bodyPr>
          <a:lstStyle/>
          <a:p>
            <a:pPr marL="0" indent="0">
              <a:buNone/>
            </a:pPr>
            <a:r>
              <a:rPr lang="en-US" dirty="0"/>
              <a:t>Allergies: Penicillin V + Amoxicillin – Rash</a:t>
            </a:r>
          </a:p>
          <a:p>
            <a:pPr marL="0" indent="0">
              <a:buNone/>
            </a:pPr>
            <a:endParaRPr lang="en-US" i="1" dirty="0"/>
          </a:p>
          <a:p>
            <a:pPr marL="0" indent="0">
              <a:buNone/>
            </a:pPr>
            <a:r>
              <a:rPr lang="en-US" i="1" dirty="0"/>
              <a:t>Recalls taking amoxicillin ~4 years ago</a:t>
            </a:r>
          </a:p>
          <a:p>
            <a:pPr marL="0" indent="0">
              <a:buNone/>
            </a:pPr>
            <a:r>
              <a:rPr lang="en-US" i="1" dirty="0"/>
              <a:t>Developed non-pruritic rash within a day on her upper body</a:t>
            </a:r>
          </a:p>
          <a:p>
            <a:pPr marL="0" indent="0">
              <a:buNone/>
            </a:pPr>
            <a:r>
              <a:rPr lang="en-US" i="1" dirty="0"/>
              <a:t>Denied severe symptoms (mucocutaneous involvement, skin peeling or blistering)</a:t>
            </a:r>
          </a:p>
          <a:p>
            <a:pPr marL="0" indent="0">
              <a:buNone/>
            </a:pPr>
            <a:r>
              <a:rPr lang="en-US" i="1" dirty="0"/>
              <a:t>Stopped the amoxicillin and the rash self-resolved</a:t>
            </a:r>
          </a:p>
          <a:p>
            <a:pPr marL="0" indent="0">
              <a:buNone/>
            </a:pPr>
            <a:r>
              <a:rPr lang="en-US" i="1" dirty="0"/>
              <a:t>Did not require treatment for the reaction</a:t>
            </a:r>
          </a:p>
        </p:txBody>
      </p:sp>
    </p:spTree>
    <p:extLst>
      <p:ext uri="{BB962C8B-B14F-4D97-AF65-F5344CB8AC3E}">
        <p14:creationId xmlns:p14="http://schemas.microsoft.com/office/powerpoint/2010/main" val="855771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1A8A-90A1-90CA-D225-A9EA4DE43477}"/>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4E9B166F-F976-8EBA-EE89-42A9D8FE7902}"/>
              </a:ext>
            </a:extLst>
          </p:cNvPr>
          <p:cNvSpPr>
            <a:spLocks noGrp="1"/>
          </p:cNvSpPr>
          <p:nvPr>
            <p:ph idx="1"/>
          </p:nvPr>
        </p:nvSpPr>
        <p:spPr/>
        <p:txBody>
          <a:bodyPr>
            <a:normAutofit lnSpcReduction="10000"/>
          </a:bodyPr>
          <a:lstStyle/>
          <a:p>
            <a:pPr marL="0" indent="0">
              <a:buNone/>
            </a:pPr>
            <a:r>
              <a:rPr lang="en-US" i="1" dirty="0"/>
              <a:t>Recalls taking amoxicillin ~4 years ago</a:t>
            </a:r>
          </a:p>
          <a:p>
            <a:pPr marL="0" indent="0">
              <a:buNone/>
            </a:pPr>
            <a:r>
              <a:rPr lang="en-US" i="1" dirty="0"/>
              <a:t>Developed non-pruritic rash within a day on her upper body</a:t>
            </a:r>
          </a:p>
          <a:p>
            <a:pPr marL="0" indent="0">
              <a:buNone/>
            </a:pPr>
            <a:r>
              <a:rPr lang="en-US" i="1" dirty="0"/>
              <a:t>Denied severe symptoms (mucocutaneous involvement, skin peeling or blistering)</a:t>
            </a:r>
          </a:p>
          <a:p>
            <a:pPr marL="0" indent="0">
              <a:buNone/>
            </a:pPr>
            <a:r>
              <a:rPr lang="en-US" i="1" dirty="0"/>
              <a:t>Stopped the amoxicillin and the rash self-resolved</a:t>
            </a:r>
          </a:p>
          <a:p>
            <a:pPr marL="0" indent="0">
              <a:buNone/>
            </a:pPr>
            <a:r>
              <a:rPr lang="en-US" i="1" dirty="0"/>
              <a:t>Did not require treatment for the reaction</a:t>
            </a:r>
          </a:p>
          <a:p>
            <a:pPr marL="0" indent="0">
              <a:buNone/>
            </a:pPr>
            <a:endParaRPr lang="en-US" i="1" dirty="0"/>
          </a:p>
          <a:p>
            <a:pPr marL="0" indent="0">
              <a:buNone/>
            </a:pPr>
            <a:r>
              <a:rPr lang="en-CA" b="1" dirty="0">
                <a:solidFill>
                  <a:srgbClr val="FFFF00"/>
                </a:solidFill>
              </a:rPr>
              <a:t>What is her PEN-FAST score?</a:t>
            </a:r>
          </a:p>
          <a:p>
            <a:pPr marL="0" indent="0">
              <a:buNone/>
            </a:pPr>
            <a:r>
              <a:rPr lang="en-CA" b="1" dirty="0">
                <a:solidFill>
                  <a:srgbClr val="FFFF00"/>
                </a:solidFill>
              </a:rPr>
              <a:t>Is she eligible for a direct oral challenge?</a:t>
            </a:r>
          </a:p>
          <a:p>
            <a:endParaRPr lang="en-CA" dirty="0"/>
          </a:p>
        </p:txBody>
      </p:sp>
    </p:spTree>
    <p:extLst>
      <p:ext uri="{BB962C8B-B14F-4D97-AF65-F5344CB8AC3E}">
        <p14:creationId xmlns:p14="http://schemas.microsoft.com/office/powerpoint/2010/main" val="2306429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Interactive content from Mentimeter">
                <a:extLst>
                  <a:ext uri="{FF2B5EF4-FFF2-40B4-BE49-F238E27FC236}">
                    <a16:creationId xmlns:a16="http://schemas.microsoft.com/office/drawing/2014/main" id="{5D98A308-DC2B-CD1A-1221-CB9145A3A2E8}"/>
                  </a:ext>
                </a:extLst>
              </p:cNvPr>
              <p:cNvGraphicFramePr>
                <a:graphicFrameLocks noGrp="1"/>
              </p:cNvGraphicFramePr>
              <p:nvPr>
                <p:extLst>
                  <p:ext uri="{D42A27DB-BD31-4B8C-83A1-F6EECF244321}">
                    <p14:modId xmlns:p14="http://schemas.microsoft.com/office/powerpoint/2010/main" val="3373792267"/>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Interactive content from Mentimeter">
                <a:extLst>
                  <a:ext uri="{FF2B5EF4-FFF2-40B4-BE49-F238E27FC236}">
                    <a16:creationId xmlns:a16="http://schemas.microsoft.com/office/drawing/2014/main" id="{5D98A308-DC2B-CD1A-1221-CB9145A3A2E8}"/>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pic>
        <p:nvPicPr>
          <p:cNvPr id="3" name="Picture 2">
            <a:extLst>
              <a:ext uri="{FF2B5EF4-FFF2-40B4-BE49-F238E27FC236}">
                <a16:creationId xmlns:a16="http://schemas.microsoft.com/office/drawing/2014/main" id="{BF2923A2-BDEA-79EA-4D15-F543F412C623}"/>
              </a:ext>
            </a:extLst>
          </p:cNvPr>
          <p:cNvPicPr>
            <a:picLocks noChangeAspect="1"/>
          </p:cNvPicPr>
          <p:nvPr/>
        </p:nvPicPr>
        <p:blipFill>
          <a:blip r:embed="rId5">
            <a:extLst>
              <a:ext uri="{28A0092B-C50C-407E-A947-70E740481C1C}">
                <a14:useLocalDpi xmlns:a14="http://schemas.microsoft.com/office/drawing/2010/main" val="0"/>
              </a:ext>
            </a:extLst>
          </a:blip>
          <a:srcRect t="17496" b="15915"/>
          <a:stretch>
            <a:fillRect/>
          </a:stretch>
        </p:blipFill>
        <p:spPr>
          <a:xfrm>
            <a:off x="5593277" y="201881"/>
            <a:ext cx="3823856" cy="1674420"/>
          </a:xfrm>
          <a:prstGeom prst="rect">
            <a:avLst/>
          </a:prstGeom>
          <a:ln w="38100">
            <a:solidFill>
              <a:srgbClr val="002060"/>
            </a:solidFill>
          </a:ln>
        </p:spPr>
      </p:pic>
    </p:spTree>
    <p:custDataLst>
      <p:tags r:id="rId1"/>
    </p:custDataLst>
    <p:extLst>
      <p:ext uri="{BB962C8B-B14F-4D97-AF65-F5344CB8AC3E}">
        <p14:creationId xmlns:p14="http://schemas.microsoft.com/office/powerpoint/2010/main" val="3325760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5" name="Add-in 4" title="Interactive content from Mentimeter">
                <a:extLst>
                  <a:ext uri="{FF2B5EF4-FFF2-40B4-BE49-F238E27FC236}">
                    <a16:creationId xmlns:a16="http://schemas.microsoft.com/office/drawing/2014/main" id="{7514EC77-F1CA-077C-0C33-B4F650E5290A}"/>
                  </a:ext>
                </a:extLst>
              </p:cNvPr>
              <p:cNvGraphicFramePr>
                <a:graphicFrameLocks noGrp="1"/>
              </p:cNvGraphicFramePr>
              <p:nvPr>
                <p:extLst>
                  <p:ext uri="{D42A27DB-BD31-4B8C-83A1-F6EECF244321}">
                    <p14:modId xmlns:p14="http://schemas.microsoft.com/office/powerpoint/2010/main" val="2604825055"/>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5" name="Add-in 4" title="Interactive content from Mentimeter">
                <a:extLst>
                  <a:ext uri="{FF2B5EF4-FFF2-40B4-BE49-F238E27FC236}">
                    <a16:creationId xmlns:a16="http://schemas.microsoft.com/office/drawing/2014/main" id="{7514EC77-F1CA-077C-0C33-B4F650E5290A}"/>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555414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Case #4 - ?GI Symptoms</a:t>
            </a:r>
            <a:endParaRPr lang="en-CA" dirty="0">
              <a:solidFill>
                <a:srgbClr val="FFFF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a:t>90F, admitted with URTI found to be RSV+.</a:t>
            </a:r>
            <a:br>
              <a:rPr lang="en-US" dirty="0"/>
            </a:br>
            <a:endParaRPr lang="en-CA" dirty="0"/>
          </a:p>
          <a:p>
            <a:pPr marL="0" indent="0">
              <a:buNone/>
            </a:pPr>
            <a:r>
              <a:rPr lang="en-US" dirty="0"/>
              <a:t>Penicillin – Allergy – GI symptoms</a:t>
            </a:r>
            <a:br>
              <a:rPr lang="en-US" dirty="0"/>
            </a:br>
            <a:endParaRPr lang="en-CA" dirty="0"/>
          </a:p>
          <a:p>
            <a:pPr marL="0" indent="0">
              <a:buNone/>
            </a:pPr>
            <a:r>
              <a:rPr lang="en-US" i="1" dirty="0"/>
              <a:t>Used to tolerate amoxicillin</a:t>
            </a:r>
          </a:p>
          <a:p>
            <a:pPr marL="0" indent="0">
              <a:buNone/>
            </a:pPr>
            <a:r>
              <a:rPr lang="en-US" i="1" dirty="0"/>
              <a:t>In the Fall of 2023 was prescribed a course for chest infection and developed immediate itchy rash and felt dizzy</a:t>
            </a:r>
          </a:p>
          <a:p>
            <a:pPr marL="0" indent="0">
              <a:buNone/>
            </a:pPr>
            <a:r>
              <a:rPr lang="en-US" i="1" dirty="0"/>
              <a:t>Denied swelling or dyspnea</a:t>
            </a:r>
          </a:p>
          <a:p>
            <a:pPr marL="0" indent="0">
              <a:buNone/>
            </a:pPr>
            <a:r>
              <a:rPr lang="en-US" i="1" dirty="0"/>
              <a:t>Happened again on subsequently trying another dose</a:t>
            </a:r>
          </a:p>
          <a:p>
            <a:pPr marL="0" indent="0">
              <a:buNone/>
            </a:pPr>
            <a:r>
              <a:rPr lang="en-US" i="1" dirty="0"/>
              <a:t>Self-resolved without treatment </a:t>
            </a:r>
          </a:p>
        </p:txBody>
      </p:sp>
      <p:pic>
        <p:nvPicPr>
          <p:cNvPr id="4" name="Picture 3">
            <a:extLst>
              <a:ext uri="{FF2B5EF4-FFF2-40B4-BE49-F238E27FC236}">
                <a16:creationId xmlns:a16="http://schemas.microsoft.com/office/drawing/2014/main" id="{E4E7FDD5-4E64-B52A-C423-9D10FC435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3492" y="681037"/>
            <a:ext cx="3650308" cy="2832751"/>
          </a:xfrm>
          <a:prstGeom prst="rect">
            <a:avLst/>
          </a:prstGeom>
        </p:spPr>
      </p:pic>
      <p:sp>
        <p:nvSpPr>
          <p:cNvPr id="6" name="TextBox 5">
            <a:extLst>
              <a:ext uri="{FF2B5EF4-FFF2-40B4-BE49-F238E27FC236}">
                <a16:creationId xmlns:a16="http://schemas.microsoft.com/office/drawing/2014/main" id="{6F91061E-F3EF-F6DE-753B-1F1914EFCC76}"/>
              </a:ext>
            </a:extLst>
          </p:cNvPr>
          <p:cNvSpPr txBox="1"/>
          <p:nvPr/>
        </p:nvSpPr>
        <p:spPr>
          <a:xfrm>
            <a:off x="7848600" y="3513788"/>
            <a:ext cx="6096000" cy="184666"/>
          </a:xfrm>
          <a:prstGeom prst="rect">
            <a:avLst/>
          </a:prstGeom>
          <a:noFill/>
        </p:spPr>
        <p:txBody>
          <a:bodyPr wrap="square">
            <a:spAutoFit/>
          </a:bodyPr>
          <a:lstStyle/>
          <a:p>
            <a:r>
              <a:rPr lang="en-CA" sz="600" dirty="0"/>
              <a:t>https://commons.wikimedia.org/wiki/File:Human_Respiratory_Syncytial_Virus_%28RSV%29_-_3111.jpg</a:t>
            </a:r>
          </a:p>
        </p:txBody>
      </p:sp>
    </p:spTree>
    <p:extLst>
      <p:ext uri="{BB962C8B-B14F-4D97-AF65-F5344CB8AC3E}">
        <p14:creationId xmlns:p14="http://schemas.microsoft.com/office/powerpoint/2010/main" val="397493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47E0-8A95-21E1-2963-28FDFBB0B238}"/>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2153CA32-FE3F-DAB2-ECC4-52060AD50EA4}"/>
              </a:ext>
            </a:extLst>
          </p:cNvPr>
          <p:cNvSpPr>
            <a:spLocks noGrp="1"/>
          </p:cNvSpPr>
          <p:nvPr>
            <p:ph idx="1"/>
          </p:nvPr>
        </p:nvSpPr>
        <p:spPr/>
        <p:txBody>
          <a:bodyPr>
            <a:normAutofit lnSpcReduction="10000"/>
          </a:bodyPr>
          <a:lstStyle/>
          <a:p>
            <a:pPr marL="0" indent="0">
              <a:buNone/>
            </a:pPr>
            <a:r>
              <a:rPr lang="en-US" i="1" dirty="0"/>
              <a:t>Used to tolerate amoxicillin</a:t>
            </a:r>
          </a:p>
          <a:p>
            <a:pPr marL="0" indent="0">
              <a:buNone/>
            </a:pPr>
            <a:r>
              <a:rPr lang="en-US" i="1" dirty="0"/>
              <a:t>In the Fall of 2023 was prescribed a course for chest infection and developed immediate itchy rash and felt dizzy</a:t>
            </a:r>
          </a:p>
          <a:p>
            <a:pPr marL="0" indent="0">
              <a:buNone/>
            </a:pPr>
            <a:r>
              <a:rPr lang="en-US" i="1" dirty="0"/>
              <a:t>Denied swelling or dyspnea</a:t>
            </a:r>
          </a:p>
          <a:p>
            <a:pPr marL="0" indent="0">
              <a:buNone/>
            </a:pPr>
            <a:r>
              <a:rPr lang="en-US" i="1" dirty="0"/>
              <a:t>Happened again on subsequently trying another dose</a:t>
            </a:r>
          </a:p>
          <a:p>
            <a:pPr marL="0" indent="0">
              <a:buNone/>
            </a:pPr>
            <a:r>
              <a:rPr lang="en-US" i="1" dirty="0"/>
              <a:t>Self-resolved without treatment </a:t>
            </a:r>
          </a:p>
          <a:p>
            <a:pPr marL="0" indent="0">
              <a:buNone/>
            </a:pPr>
            <a:endParaRPr lang="en-US" i="1" dirty="0"/>
          </a:p>
          <a:p>
            <a:pPr marL="0" indent="0">
              <a:buNone/>
            </a:pPr>
            <a:r>
              <a:rPr lang="en-CA" b="1" dirty="0">
                <a:solidFill>
                  <a:srgbClr val="FFFF00"/>
                </a:solidFill>
              </a:rPr>
              <a:t>What is her PEN-FAST score?</a:t>
            </a:r>
          </a:p>
          <a:p>
            <a:pPr marL="0" indent="0">
              <a:buNone/>
            </a:pPr>
            <a:r>
              <a:rPr lang="en-CA" b="1" dirty="0">
                <a:solidFill>
                  <a:srgbClr val="FFFF00"/>
                </a:solidFill>
              </a:rPr>
              <a:t>Is she eligible for a direct oral challenge?</a:t>
            </a:r>
          </a:p>
          <a:p>
            <a:pPr marL="0" indent="0">
              <a:buNone/>
            </a:pPr>
            <a:endParaRPr lang="en-US" i="1" dirty="0"/>
          </a:p>
          <a:p>
            <a:endParaRPr lang="en-CA" dirty="0"/>
          </a:p>
        </p:txBody>
      </p:sp>
    </p:spTree>
    <p:extLst>
      <p:ext uri="{BB962C8B-B14F-4D97-AF65-F5344CB8AC3E}">
        <p14:creationId xmlns:p14="http://schemas.microsoft.com/office/powerpoint/2010/main" val="4222549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F92A-9C99-F754-A3AE-9C542FF5411B}"/>
            </a:ext>
          </a:extLst>
        </p:cNvPr>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Interactive content from Mentimeter">
                <a:extLst>
                  <a:ext uri="{FF2B5EF4-FFF2-40B4-BE49-F238E27FC236}">
                    <a16:creationId xmlns:a16="http://schemas.microsoft.com/office/drawing/2014/main" id="{17945A29-5531-56FB-0215-8BB63DBD2D60}"/>
                  </a:ext>
                </a:extLst>
              </p:cNvPr>
              <p:cNvGraphicFramePr>
                <a:graphicFrameLocks noGrp="1"/>
              </p:cNvGraphicFramePr>
              <p:nvPr>
                <p:extLst>
                  <p:ext uri="{D42A27DB-BD31-4B8C-83A1-F6EECF244321}">
                    <p14:modId xmlns:p14="http://schemas.microsoft.com/office/powerpoint/2010/main" val="3088157036"/>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title="Interactive content from Mentimeter">
                <a:extLst>
                  <a:ext uri="{FF2B5EF4-FFF2-40B4-BE49-F238E27FC236}">
                    <a16:creationId xmlns:a16="http://schemas.microsoft.com/office/drawing/2014/main" id="{17945A29-5531-56FB-0215-8BB63DBD2D6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pic>
        <p:nvPicPr>
          <p:cNvPr id="6" name="Picture 5">
            <a:extLst>
              <a:ext uri="{FF2B5EF4-FFF2-40B4-BE49-F238E27FC236}">
                <a16:creationId xmlns:a16="http://schemas.microsoft.com/office/drawing/2014/main" id="{00EB316B-C9AF-865C-28E1-249C7E6240A6}"/>
              </a:ext>
            </a:extLst>
          </p:cNvPr>
          <p:cNvPicPr>
            <a:picLocks noChangeAspect="1"/>
          </p:cNvPicPr>
          <p:nvPr/>
        </p:nvPicPr>
        <p:blipFill>
          <a:blip r:embed="rId5">
            <a:extLst>
              <a:ext uri="{28A0092B-C50C-407E-A947-70E740481C1C}">
                <a14:useLocalDpi xmlns:a14="http://schemas.microsoft.com/office/drawing/2010/main" val="0"/>
              </a:ext>
            </a:extLst>
          </a:blip>
          <a:srcRect t="17496" b="15915"/>
          <a:stretch>
            <a:fillRect/>
          </a:stretch>
        </p:blipFill>
        <p:spPr>
          <a:xfrm>
            <a:off x="5593277" y="201881"/>
            <a:ext cx="3823856" cy="1674420"/>
          </a:xfrm>
          <a:prstGeom prst="rect">
            <a:avLst/>
          </a:prstGeom>
          <a:ln w="38100">
            <a:solidFill>
              <a:srgbClr val="002060"/>
            </a:solidFill>
          </a:ln>
        </p:spPr>
      </p:pic>
    </p:spTree>
    <p:custDataLst>
      <p:tags r:id="rId1"/>
    </p:custDataLst>
    <p:extLst>
      <p:ext uri="{BB962C8B-B14F-4D97-AF65-F5344CB8AC3E}">
        <p14:creationId xmlns:p14="http://schemas.microsoft.com/office/powerpoint/2010/main" val="3488351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F92A-9C99-F754-A3AE-9C542FF5411B}"/>
            </a:ext>
          </a:extLst>
        </p:cNvPr>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17945A29-5531-56FB-0215-8BB63DBD2D60}"/>
                  </a:ext>
                </a:extLst>
              </p:cNvPr>
              <p:cNvGraphicFramePr>
                <a:graphicFrameLocks noGrp="1"/>
              </p:cNvGraphicFramePr>
              <p:nvPr>
                <p:extLst>
                  <p:ext uri="{D42A27DB-BD31-4B8C-83A1-F6EECF244321}">
                    <p14:modId xmlns:p14="http://schemas.microsoft.com/office/powerpoint/2010/main" val="1423822750"/>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17945A29-5531-56FB-0215-8BB63DBD2D6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117113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Case #5 – Forget the Details</a:t>
            </a:r>
            <a:endParaRPr lang="en-CA" dirty="0">
              <a:solidFill>
                <a:srgbClr val="FFFF00"/>
              </a:solidFill>
            </a:endParaRPr>
          </a:p>
        </p:txBody>
      </p:sp>
      <p:sp>
        <p:nvSpPr>
          <p:cNvPr id="3" name="Content Placeholder 2"/>
          <p:cNvSpPr>
            <a:spLocks noGrp="1"/>
          </p:cNvSpPr>
          <p:nvPr>
            <p:ph idx="1"/>
          </p:nvPr>
        </p:nvSpPr>
        <p:spPr>
          <a:xfrm>
            <a:off x="838200" y="1825625"/>
            <a:ext cx="7366000" cy="4351338"/>
          </a:xfrm>
        </p:spPr>
        <p:txBody>
          <a:bodyPr/>
          <a:lstStyle/>
          <a:p>
            <a:pPr marL="0" indent="0">
              <a:buNone/>
            </a:pPr>
            <a:r>
              <a:rPr lang="en-US" dirty="0"/>
              <a:t>54F, post-drainage of retropharyngeal abscess.</a:t>
            </a:r>
            <a:br>
              <a:rPr lang="en-US" dirty="0"/>
            </a:br>
            <a:r>
              <a:rPr lang="en-US" dirty="0"/>
              <a:t>On Ceftriaxone + Metronidazole</a:t>
            </a:r>
            <a:br>
              <a:rPr lang="en-US" dirty="0"/>
            </a:br>
            <a:endParaRPr lang="en-CA" dirty="0"/>
          </a:p>
          <a:p>
            <a:r>
              <a:rPr lang="en-US" dirty="0"/>
              <a:t>Allergy: </a:t>
            </a:r>
            <a:r>
              <a:rPr lang="en-US" dirty="0" err="1"/>
              <a:t>Penicillins</a:t>
            </a:r>
            <a:r>
              <a:rPr lang="en-US" dirty="0"/>
              <a:t> – Unknown</a:t>
            </a:r>
            <a:br>
              <a:rPr lang="en-US" dirty="0"/>
            </a:br>
            <a:endParaRPr lang="en-CA" dirty="0"/>
          </a:p>
          <a:p>
            <a:pPr marL="0" indent="0">
              <a:buNone/>
            </a:pPr>
            <a:r>
              <a:rPr lang="en-CA" i="1" dirty="0"/>
              <a:t>Was told since she was a child she was allergic but does not recall any reaction. Does not recall ever being told of having had a serious reaction requiring hospitalization/treatment</a:t>
            </a:r>
          </a:p>
        </p:txBody>
      </p:sp>
      <p:pic>
        <p:nvPicPr>
          <p:cNvPr id="5" name="Picture 4" descr="Woman hand on head">
            <a:extLst>
              <a:ext uri="{FF2B5EF4-FFF2-40B4-BE49-F238E27FC236}">
                <a16:creationId xmlns:a16="http://schemas.microsoft.com/office/drawing/2014/main" id="{3EB130A5-F811-01A3-34F5-636614D384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97800" y="2967411"/>
            <a:ext cx="4251438" cy="3890589"/>
          </a:xfrm>
          <a:prstGeom prst="rect">
            <a:avLst/>
          </a:prstGeom>
        </p:spPr>
      </p:pic>
    </p:spTree>
    <p:extLst>
      <p:ext uri="{BB962C8B-B14F-4D97-AF65-F5344CB8AC3E}">
        <p14:creationId xmlns:p14="http://schemas.microsoft.com/office/powerpoint/2010/main" val="196641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BE4F-FA31-8C4D-4DB4-4886298D0AF5}"/>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986AA084-29A4-D272-E5F5-6771B4541859}"/>
              </a:ext>
            </a:extLst>
          </p:cNvPr>
          <p:cNvSpPr>
            <a:spLocks noGrp="1"/>
          </p:cNvSpPr>
          <p:nvPr>
            <p:ph idx="1"/>
          </p:nvPr>
        </p:nvSpPr>
        <p:spPr/>
        <p:txBody>
          <a:bodyPr/>
          <a:lstStyle/>
          <a:p>
            <a:pPr marL="0" indent="0">
              <a:buNone/>
            </a:pPr>
            <a:r>
              <a:rPr lang="en-CA" i="1" dirty="0"/>
              <a:t>Was told since she was a child she was allergic but does not recall any reaction. Does not recall ever being told of having had a serious reaction requiring hospitalization/treatment</a:t>
            </a:r>
          </a:p>
          <a:p>
            <a:pPr marL="0" indent="0">
              <a:buNone/>
            </a:pPr>
            <a:endParaRPr lang="en-CA" dirty="0"/>
          </a:p>
          <a:p>
            <a:pPr marL="0" indent="0">
              <a:buNone/>
            </a:pPr>
            <a:r>
              <a:rPr lang="en-CA" b="1" dirty="0">
                <a:solidFill>
                  <a:srgbClr val="FFFF00"/>
                </a:solidFill>
              </a:rPr>
              <a:t>What is her PEN-FAST score?</a:t>
            </a:r>
          </a:p>
          <a:p>
            <a:pPr marL="0" indent="0">
              <a:buNone/>
            </a:pPr>
            <a:r>
              <a:rPr lang="en-CA" b="1" dirty="0">
                <a:solidFill>
                  <a:srgbClr val="FFFF00"/>
                </a:solidFill>
              </a:rPr>
              <a:t>Is she eligible for a direct oral challenge?</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2600931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46652-3654-3654-BAF7-6FDE3ABB03FB}"/>
            </a:ext>
          </a:extLst>
        </p:cNvPr>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Interactive content from Mentimeter">
                <a:extLst>
                  <a:ext uri="{FF2B5EF4-FFF2-40B4-BE49-F238E27FC236}">
                    <a16:creationId xmlns:a16="http://schemas.microsoft.com/office/drawing/2014/main" id="{D84A4C7B-BAC5-3090-5E2C-0F14298894BB}"/>
                  </a:ext>
                </a:extLst>
              </p:cNvPr>
              <p:cNvGraphicFramePr>
                <a:graphicFrameLocks noGrp="1"/>
              </p:cNvGraphicFramePr>
              <p:nvPr>
                <p:extLst>
                  <p:ext uri="{D42A27DB-BD31-4B8C-83A1-F6EECF244321}">
                    <p14:modId xmlns:p14="http://schemas.microsoft.com/office/powerpoint/2010/main" val="2276025041"/>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title="Interactive content from Mentimeter">
                <a:extLst>
                  <a:ext uri="{FF2B5EF4-FFF2-40B4-BE49-F238E27FC236}">
                    <a16:creationId xmlns:a16="http://schemas.microsoft.com/office/drawing/2014/main" id="{D84A4C7B-BAC5-3090-5E2C-0F14298894BB}"/>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pic>
        <p:nvPicPr>
          <p:cNvPr id="6" name="Picture 5">
            <a:extLst>
              <a:ext uri="{FF2B5EF4-FFF2-40B4-BE49-F238E27FC236}">
                <a16:creationId xmlns:a16="http://schemas.microsoft.com/office/drawing/2014/main" id="{DEBF9856-D11E-7E23-E340-8BFF6880744D}"/>
              </a:ext>
            </a:extLst>
          </p:cNvPr>
          <p:cNvPicPr>
            <a:picLocks noChangeAspect="1"/>
          </p:cNvPicPr>
          <p:nvPr/>
        </p:nvPicPr>
        <p:blipFill>
          <a:blip r:embed="rId5">
            <a:extLst>
              <a:ext uri="{28A0092B-C50C-407E-A947-70E740481C1C}">
                <a14:useLocalDpi xmlns:a14="http://schemas.microsoft.com/office/drawing/2010/main" val="0"/>
              </a:ext>
            </a:extLst>
          </a:blip>
          <a:srcRect t="17496" b="15915"/>
          <a:stretch>
            <a:fillRect/>
          </a:stretch>
        </p:blipFill>
        <p:spPr>
          <a:xfrm>
            <a:off x="5593277" y="201881"/>
            <a:ext cx="3823856" cy="1674420"/>
          </a:xfrm>
          <a:prstGeom prst="rect">
            <a:avLst/>
          </a:prstGeom>
          <a:ln w="38100">
            <a:solidFill>
              <a:srgbClr val="002060"/>
            </a:solidFill>
          </a:ln>
        </p:spPr>
      </p:pic>
    </p:spTree>
    <p:custDataLst>
      <p:tags r:id="rId1"/>
    </p:custDataLst>
    <p:extLst>
      <p:ext uri="{BB962C8B-B14F-4D97-AF65-F5344CB8AC3E}">
        <p14:creationId xmlns:p14="http://schemas.microsoft.com/office/powerpoint/2010/main" val="4230659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46652-3654-3654-BAF7-6FDE3ABB03FB}"/>
            </a:ext>
          </a:extLst>
        </p:cNvPr>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Interactive content from Mentimeter">
                <a:extLst>
                  <a:ext uri="{FF2B5EF4-FFF2-40B4-BE49-F238E27FC236}">
                    <a16:creationId xmlns:a16="http://schemas.microsoft.com/office/drawing/2014/main" id="{D84A4C7B-BAC5-3090-5E2C-0F14298894BB}"/>
                  </a:ext>
                </a:extLst>
              </p:cNvPr>
              <p:cNvGraphicFramePr>
                <a:graphicFrameLocks noGrp="1"/>
              </p:cNvGraphicFramePr>
              <p:nvPr>
                <p:extLst>
                  <p:ext uri="{D42A27DB-BD31-4B8C-83A1-F6EECF244321}">
                    <p14:modId xmlns:p14="http://schemas.microsoft.com/office/powerpoint/2010/main" val="19677165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title="Interactive content from Mentimeter">
                <a:extLst>
                  <a:ext uri="{FF2B5EF4-FFF2-40B4-BE49-F238E27FC236}">
                    <a16:creationId xmlns:a16="http://schemas.microsoft.com/office/drawing/2014/main" id="{D84A4C7B-BAC5-3090-5E2C-0F14298894BB}"/>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25005179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C1A327-DCA0-63E4-0E16-603CA7DC3649}"/>
              </a:ext>
            </a:extLst>
          </p:cNvPr>
          <p:cNvSpPr>
            <a:spLocks noGrp="1"/>
          </p:cNvSpPr>
          <p:nvPr>
            <p:ph type="title"/>
          </p:nvPr>
        </p:nvSpPr>
        <p:spPr/>
        <p:txBody>
          <a:bodyPr/>
          <a:lstStyle/>
          <a:p>
            <a:r>
              <a:rPr lang="en-US" dirty="0">
                <a:solidFill>
                  <a:srgbClr val="FFFF00"/>
                </a:solidFill>
              </a:rPr>
              <a:t>Delabelling </a:t>
            </a:r>
            <a:br>
              <a:rPr lang="en-US" dirty="0">
                <a:solidFill>
                  <a:srgbClr val="FFFF00"/>
                </a:solidFill>
              </a:rPr>
            </a:br>
            <a:r>
              <a:rPr lang="en-US" dirty="0">
                <a:solidFill>
                  <a:srgbClr val="FFFF00"/>
                </a:solidFill>
              </a:rPr>
              <a:t>Steps</a:t>
            </a:r>
            <a:endParaRPr lang="en-CA" dirty="0">
              <a:solidFill>
                <a:srgbClr val="FFFF00"/>
              </a:solidFill>
            </a:endParaRPr>
          </a:p>
        </p:txBody>
      </p:sp>
      <p:sp>
        <p:nvSpPr>
          <p:cNvPr id="5" name="Text Placeholder 4">
            <a:extLst>
              <a:ext uri="{FF2B5EF4-FFF2-40B4-BE49-F238E27FC236}">
                <a16:creationId xmlns:a16="http://schemas.microsoft.com/office/drawing/2014/main" id="{0DA37A20-CDBB-2635-B602-A8B3DEDFDACA}"/>
              </a:ext>
            </a:extLst>
          </p:cNvPr>
          <p:cNvSpPr>
            <a:spLocks noGrp="1"/>
          </p:cNvSpPr>
          <p:nvPr>
            <p:ph type="body" idx="1"/>
          </p:nvPr>
        </p:nvSpPr>
        <p:spPr/>
        <p:txBody>
          <a:bodyPr/>
          <a:lstStyle/>
          <a:p>
            <a:endParaRPr lang="en-CA"/>
          </a:p>
        </p:txBody>
      </p:sp>
      <p:sp>
        <p:nvSpPr>
          <p:cNvPr id="3" name="TextBox 2">
            <a:extLst>
              <a:ext uri="{FF2B5EF4-FFF2-40B4-BE49-F238E27FC236}">
                <a16:creationId xmlns:a16="http://schemas.microsoft.com/office/drawing/2014/main" id="{DC4C1B99-37D2-1258-DEBA-6FFEFBDA8825}"/>
              </a:ext>
            </a:extLst>
          </p:cNvPr>
          <p:cNvSpPr txBox="1"/>
          <p:nvPr/>
        </p:nvSpPr>
        <p:spPr>
          <a:xfrm>
            <a:off x="9744861" y="6419653"/>
            <a:ext cx="6094428" cy="184666"/>
          </a:xfrm>
          <a:prstGeom prst="rect">
            <a:avLst/>
          </a:prstGeom>
          <a:noFill/>
        </p:spPr>
        <p:txBody>
          <a:bodyPr wrap="square">
            <a:spAutoFit/>
          </a:bodyPr>
          <a:lstStyle/>
          <a:p>
            <a:r>
              <a:rPr lang="en-CA" sz="600" dirty="0"/>
              <a:t>https://commons.wikimedia.org/wiki/File:Questionnaire-checklist.png</a:t>
            </a:r>
          </a:p>
        </p:txBody>
      </p:sp>
      <p:pic>
        <p:nvPicPr>
          <p:cNvPr id="6" name="Picture 5" descr="File:Questionnaire-checklist.png">
            <a:extLst>
              <a:ext uri="{FF2B5EF4-FFF2-40B4-BE49-F238E27FC236}">
                <a16:creationId xmlns:a16="http://schemas.microsoft.com/office/drawing/2014/main" id="{0F73C3E9-682B-3527-C3AF-403BD8511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6143" y="438346"/>
            <a:ext cx="5981307" cy="5981307"/>
          </a:xfrm>
          <a:prstGeom prst="rect">
            <a:avLst/>
          </a:prstGeom>
        </p:spPr>
      </p:pic>
    </p:spTree>
    <p:extLst>
      <p:ext uri="{BB962C8B-B14F-4D97-AF65-F5344CB8AC3E}">
        <p14:creationId xmlns:p14="http://schemas.microsoft.com/office/powerpoint/2010/main" val="1224453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DF5999-871E-CCF3-FB26-A2898E14BF04}"/>
              </a:ext>
            </a:extLst>
          </p:cNvPr>
          <p:cNvSpPr>
            <a:spLocks noGrp="1"/>
          </p:cNvSpPr>
          <p:nvPr>
            <p:ph type="title"/>
          </p:nvPr>
        </p:nvSpPr>
        <p:spPr/>
        <p:txBody>
          <a:bodyPr/>
          <a:lstStyle/>
          <a:p>
            <a:endParaRPr lang="en-CA" dirty="0"/>
          </a:p>
        </p:txBody>
      </p:sp>
      <p:sp>
        <p:nvSpPr>
          <p:cNvPr id="5" name="Content Placeholder 4">
            <a:extLst>
              <a:ext uri="{FF2B5EF4-FFF2-40B4-BE49-F238E27FC236}">
                <a16:creationId xmlns:a16="http://schemas.microsoft.com/office/drawing/2014/main" id="{4015C249-6641-CA07-7EA0-DB8825AC655A}"/>
              </a:ext>
            </a:extLst>
          </p:cNvPr>
          <p:cNvSpPr>
            <a:spLocks noGrp="1"/>
          </p:cNvSpPr>
          <p:nvPr>
            <p:ph idx="1"/>
          </p:nvPr>
        </p:nvSpPr>
        <p:spPr/>
        <p:txBody>
          <a:bodyPr>
            <a:normAutofit fontScale="92500" lnSpcReduction="10000"/>
          </a:bodyPr>
          <a:lstStyle/>
          <a:p>
            <a:pPr>
              <a:buFont typeface="Aptos" panose="020B0004020202020204" pitchFamily="34" charset="0"/>
              <a:buChar char="☑"/>
            </a:pPr>
            <a:r>
              <a:rPr lang="en-US" dirty="0"/>
              <a:t> Educate the patient!</a:t>
            </a:r>
          </a:p>
          <a:p>
            <a:pPr>
              <a:buFont typeface="Aptos" panose="020B0004020202020204" pitchFamily="34" charset="0"/>
              <a:buChar char="☑"/>
            </a:pPr>
            <a:endParaRPr lang="en-US" dirty="0"/>
          </a:p>
          <a:p>
            <a:pPr>
              <a:buFont typeface="Aptos" panose="020B0004020202020204" pitchFamily="34" charset="0"/>
              <a:buChar char="☑"/>
            </a:pPr>
            <a:r>
              <a:rPr lang="en-US" dirty="0"/>
              <a:t> Remove the allergy record from local EMR (ex. Meditech)</a:t>
            </a:r>
          </a:p>
          <a:p>
            <a:pPr marL="0" indent="0">
              <a:buNone/>
            </a:pPr>
            <a:endParaRPr lang="en-US" dirty="0"/>
          </a:p>
          <a:p>
            <a:pPr>
              <a:buFont typeface="Aptos" panose="020B0004020202020204" pitchFamily="34" charset="0"/>
              <a:buChar char="☑"/>
            </a:pPr>
            <a:r>
              <a:rPr lang="en-US" dirty="0"/>
              <a:t> Communicate the update to other care providers (</a:t>
            </a:r>
            <a:r>
              <a:rPr lang="en-US" dirty="0" err="1"/>
              <a:t>eg.</a:t>
            </a:r>
            <a:r>
              <a:rPr lang="en-US" dirty="0"/>
              <a:t> GP, community Rx)</a:t>
            </a:r>
          </a:p>
          <a:p>
            <a:pPr>
              <a:buFont typeface="Aptos" panose="020B0004020202020204" pitchFamily="34" charset="0"/>
              <a:buChar char="☑"/>
            </a:pPr>
            <a:endParaRPr lang="en-US" dirty="0"/>
          </a:p>
          <a:p>
            <a:pPr>
              <a:buFont typeface="Aptos" panose="020B0004020202020204" pitchFamily="34" charset="0"/>
              <a:buChar char="☑"/>
            </a:pPr>
            <a:r>
              <a:rPr lang="en-US" dirty="0"/>
              <a:t> Remove the allergy record from Pharmanet (if needed)</a:t>
            </a:r>
          </a:p>
          <a:p>
            <a:pPr lvl="1">
              <a:buFont typeface="Aptos" panose="020B0004020202020204" pitchFamily="34" charset="0"/>
              <a:buChar char="☑"/>
            </a:pPr>
            <a:r>
              <a:rPr lang="en-CA" i="1" dirty="0"/>
              <a:t> Request to Inactivate Adverse Reaction/Clinical Condition on Pharmanet Profile</a:t>
            </a:r>
            <a:r>
              <a:rPr lang="en-CA" dirty="0"/>
              <a:t> (</a:t>
            </a:r>
            <a:r>
              <a:rPr lang="en-CA" u="sng" dirty="0">
                <a:hlinkClick r:id="rId2"/>
              </a:rPr>
              <a:t>https://www2.gov.bc.ca/assets/gov/health/forms/5550fil.pdf</a:t>
            </a:r>
            <a:r>
              <a:rPr lang="en-CA" dirty="0"/>
              <a:t>)</a:t>
            </a:r>
          </a:p>
          <a:p>
            <a:pPr>
              <a:buFont typeface="Aptos" panose="020B0004020202020204" pitchFamily="34" charset="0"/>
              <a:buChar char="☑"/>
            </a:pPr>
            <a:endParaRPr lang="en-US" dirty="0"/>
          </a:p>
        </p:txBody>
      </p:sp>
    </p:spTree>
    <p:extLst>
      <p:ext uri="{BB962C8B-B14F-4D97-AF65-F5344CB8AC3E}">
        <p14:creationId xmlns:p14="http://schemas.microsoft.com/office/powerpoint/2010/main" val="956124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86B184-4C3A-2771-EAEA-BDEBAC8AF5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297" y="2116453"/>
            <a:ext cx="8455403" cy="3316760"/>
          </a:xfrm>
          <a:prstGeom prst="rect">
            <a:avLst/>
          </a:prstGeom>
        </p:spPr>
      </p:pic>
      <p:pic>
        <p:nvPicPr>
          <p:cNvPr id="9" name="Picture 8">
            <a:extLst>
              <a:ext uri="{FF2B5EF4-FFF2-40B4-BE49-F238E27FC236}">
                <a16:creationId xmlns:a16="http://schemas.microsoft.com/office/drawing/2014/main" id="{967B0BE6-C252-D3FC-FEF7-8AD7C1A08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685" y="1549079"/>
            <a:ext cx="5414628" cy="4865318"/>
          </a:xfrm>
          <a:prstGeom prst="rect">
            <a:avLst/>
          </a:prstGeom>
        </p:spPr>
      </p:pic>
      <p:pic>
        <p:nvPicPr>
          <p:cNvPr id="15" name="Picture 14">
            <a:extLst>
              <a:ext uri="{FF2B5EF4-FFF2-40B4-BE49-F238E27FC236}">
                <a16:creationId xmlns:a16="http://schemas.microsoft.com/office/drawing/2014/main" id="{DF1B3DE7-30BE-4F6A-D7E3-0B49DBC13C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616" y="1902703"/>
            <a:ext cx="10740763" cy="4158069"/>
          </a:xfrm>
          <a:prstGeom prst="rect">
            <a:avLst/>
          </a:prstGeom>
        </p:spPr>
      </p:pic>
      <p:pic>
        <p:nvPicPr>
          <p:cNvPr id="13" name="Content Placeholder 12">
            <a:extLst>
              <a:ext uri="{FF2B5EF4-FFF2-40B4-BE49-F238E27FC236}">
                <a16:creationId xmlns:a16="http://schemas.microsoft.com/office/drawing/2014/main" id="{EEF6A551-ED3F-672D-727A-0E3D0FD62D4F}"/>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4077244" y="1424787"/>
            <a:ext cx="4037512" cy="5374611"/>
          </a:xfrm>
          <a:prstGeom prst="rect">
            <a:avLst/>
          </a:prstGeom>
        </p:spPr>
      </p:pic>
      <p:sp>
        <p:nvSpPr>
          <p:cNvPr id="4" name="Title 3">
            <a:extLst>
              <a:ext uri="{FF2B5EF4-FFF2-40B4-BE49-F238E27FC236}">
                <a16:creationId xmlns:a16="http://schemas.microsoft.com/office/drawing/2014/main" id="{04C9D7A1-ADC3-37ED-38D7-CD2CB28EF72F}"/>
              </a:ext>
            </a:extLst>
          </p:cNvPr>
          <p:cNvSpPr>
            <a:spLocks noGrp="1"/>
          </p:cNvSpPr>
          <p:nvPr>
            <p:ph type="title"/>
          </p:nvPr>
        </p:nvSpPr>
        <p:spPr/>
        <p:txBody>
          <a:bodyPr/>
          <a:lstStyle/>
          <a:p>
            <a:pPr algn="ctr"/>
            <a:r>
              <a:rPr lang="en-US" dirty="0">
                <a:solidFill>
                  <a:srgbClr val="FFFF00"/>
                </a:solidFill>
              </a:rPr>
              <a:t>Add </a:t>
            </a:r>
            <a:r>
              <a:rPr lang="en-US" b="1" dirty="0">
                <a:solidFill>
                  <a:srgbClr val="FFFF00"/>
                </a:solidFill>
              </a:rPr>
              <a:t>Delabelled Allergen </a:t>
            </a:r>
            <a:r>
              <a:rPr lang="en-US" dirty="0">
                <a:solidFill>
                  <a:srgbClr val="FFFF00"/>
                </a:solidFill>
              </a:rPr>
              <a:t>Tag in Meditech!</a:t>
            </a:r>
            <a:endParaRPr lang="en-CA" dirty="0">
              <a:solidFill>
                <a:srgbClr val="FFFF00"/>
              </a:solidFill>
            </a:endParaRPr>
          </a:p>
        </p:txBody>
      </p:sp>
    </p:spTree>
    <p:extLst>
      <p:ext uri="{BB962C8B-B14F-4D97-AF65-F5344CB8AC3E}">
        <p14:creationId xmlns:p14="http://schemas.microsoft.com/office/powerpoint/2010/main" val="76338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5BC8-CD5C-3399-E4D2-73699269E423}"/>
              </a:ext>
            </a:extLst>
          </p:cNvPr>
          <p:cNvSpPr>
            <a:spLocks noGrp="1"/>
          </p:cNvSpPr>
          <p:nvPr>
            <p:ph type="title"/>
          </p:nvPr>
        </p:nvSpPr>
        <p:spPr/>
        <p:txBody>
          <a:bodyPr/>
          <a:lstStyle/>
          <a:p>
            <a:pPr algn="ctr"/>
            <a:r>
              <a:rPr lang="en-US" dirty="0">
                <a:solidFill>
                  <a:srgbClr val="FFFF00"/>
                </a:solidFill>
              </a:rPr>
              <a:t>IH SQI Team is Tracking the Data</a:t>
            </a:r>
            <a:endParaRPr lang="en-CA" dirty="0">
              <a:solidFill>
                <a:srgbClr val="FFFF00"/>
              </a:solidFill>
            </a:endParaRPr>
          </a:p>
        </p:txBody>
      </p:sp>
      <p:pic>
        <p:nvPicPr>
          <p:cNvPr id="5" name="Content Placeholder 4">
            <a:extLst>
              <a:ext uri="{FF2B5EF4-FFF2-40B4-BE49-F238E27FC236}">
                <a16:creationId xmlns:a16="http://schemas.microsoft.com/office/drawing/2014/main" id="{09BE2D3C-7EA2-73B0-C514-A97D77128CF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7795" y="1825625"/>
            <a:ext cx="9116410" cy="4351338"/>
          </a:xfrm>
          <a:prstGeom prst="rect">
            <a:avLst/>
          </a:prstGeom>
        </p:spPr>
      </p:pic>
      <p:sp>
        <p:nvSpPr>
          <p:cNvPr id="6" name="TextBox 5">
            <a:extLst>
              <a:ext uri="{FF2B5EF4-FFF2-40B4-BE49-F238E27FC236}">
                <a16:creationId xmlns:a16="http://schemas.microsoft.com/office/drawing/2014/main" id="{10DBEAEC-827C-6A81-1BFB-F12E35F2C711}"/>
              </a:ext>
            </a:extLst>
          </p:cNvPr>
          <p:cNvSpPr txBox="1"/>
          <p:nvPr/>
        </p:nvSpPr>
        <p:spPr>
          <a:xfrm>
            <a:off x="9532298" y="6611779"/>
            <a:ext cx="2659702" cy="246221"/>
          </a:xfrm>
          <a:prstGeom prst="rect">
            <a:avLst/>
          </a:prstGeom>
          <a:noFill/>
        </p:spPr>
        <p:txBody>
          <a:bodyPr wrap="none" rtlCol="0">
            <a:spAutoFit/>
          </a:bodyPr>
          <a:lstStyle/>
          <a:p>
            <a:r>
              <a:rPr lang="en-CA" sz="1000"/>
              <a:t>https://sqi-ih.shinyapps.io/pen_de-labelling/</a:t>
            </a:r>
            <a:endParaRPr lang="en-CA" sz="1000" dirty="0"/>
          </a:p>
        </p:txBody>
      </p:sp>
    </p:spTree>
    <p:extLst>
      <p:ext uri="{BB962C8B-B14F-4D97-AF65-F5344CB8AC3E}">
        <p14:creationId xmlns:p14="http://schemas.microsoft.com/office/powerpoint/2010/main" val="185000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2A665-79A3-9265-EA89-495D9289E7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39073D-0528-E183-FC2A-762ABBD22765}"/>
              </a:ext>
            </a:extLst>
          </p:cNvPr>
          <p:cNvSpPr>
            <a:spLocks noGrp="1"/>
          </p:cNvSpPr>
          <p:nvPr>
            <p:ph type="title"/>
          </p:nvPr>
        </p:nvSpPr>
        <p:spPr/>
        <p:txBody>
          <a:bodyPr/>
          <a:lstStyle/>
          <a:p>
            <a:r>
              <a:rPr lang="en-CA" dirty="0">
                <a:solidFill>
                  <a:srgbClr val="FFFF00"/>
                </a:solidFill>
              </a:rPr>
              <a:t>Resources</a:t>
            </a:r>
          </a:p>
        </p:txBody>
      </p:sp>
      <p:sp>
        <p:nvSpPr>
          <p:cNvPr id="5" name="Text Placeholder 4">
            <a:extLst>
              <a:ext uri="{FF2B5EF4-FFF2-40B4-BE49-F238E27FC236}">
                <a16:creationId xmlns:a16="http://schemas.microsoft.com/office/drawing/2014/main" id="{2F6D9D76-6280-03AA-9ABE-7D06F4C69B82}"/>
              </a:ext>
            </a:extLst>
          </p:cNvPr>
          <p:cNvSpPr>
            <a:spLocks noGrp="1"/>
          </p:cNvSpPr>
          <p:nvPr>
            <p:ph type="body" idx="1"/>
          </p:nvPr>
        </p:nvSpPr>
        <p:spPr/>
        <p:txBody>
          <a:bodyPr/>
          <a:lstStyle/>
          <a:p>
            <a:endParaRPr lang="en-CA"/>
          </a:p>
        </p:txBody>
      </p:sp>
      <p:sp>
        <p:nvSpPr>
          <p:cNvPr id="2" name="TextBox 1">
            <a:extLst>
              <a:ext uri="{FF2B5EF4-FFF2-40B4-BE49-F238E27FC236}">
                <a16:creationId xmlns:a16="http://schemas.microsoft.com/office/drawing/2014/main" id="{E7D39F8F-29EE-28A8-F6AD-8567DD334839}"/>
              </a:ext>
            </a:extLst>
          </p:cNvPr>
          <p:cNvSpPr txBox="1"/>
          <p:nvPr/>
        </p:nvSpPr>
        <p:spPr>
          <a:xfrm>
            <a:off x="9950681" y="6673334"/>
            <a:ext cx="2241319" cy="184666"/>
          </a:xfrm>
          <a:prstGeom prst="rect">
            <a:avLst/>
          </a:prstGeom>
          <a:noFill/>
        </p:spPr>
        <p:txBody>
          <a:bodyPr wrap="none" rtlCol="0">
            <a:spAutoFit/>
          </a:bodyPr>
          <a:lstStyle/>
          <a:p>
            <a:r>
              <a:rPr lang="en-CA" sz="600" dirty="0"/>
              <a:t>https://commons.wikimedia.org/wiki/File:Resources_icon.png</a:t>
            </a:r>
          </a:p>
        </p:txBody>
      </p:sp>
      <p:pic>
        <p:nvPicPr>
          <p:cNvPr id="3" name="Picture 2">
            <a:extLst>
              <a:ext uri="{FF2B5EF4-FFF2-40B4-BE49-F238E27FC236}">
                <a16:creationId xmlns:a16="http://schemas.microsoft.com/office/drawing/2014/main" id="{C0BB124C-D976-6068-6501-BC3E10DDBA89}"/>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5184752" y="1988"/>
            <a:ext cx="7007248" cy="6856012"/>
          </a:xfrm>
          <a:prstGeom prst="rect">
            <a:avLst/>
          </a:prstGeom>
        </p:spPr>
      </p:pic>
    </p:spTree>
    <p:extLst>
      <p:ext uri="{BB962C8B-B14F-4D97-AF65-F5344CB8AC3E}">
        <p14:creationId xmlns:p14="http://schemas.microsoft.com/office/powerpoint/2010/main" val="9346792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16830B-7E54-9475-770D-632A73BEB9DD}"/>
              </a:ext>
            </a:extLst>
          </p:cNvPr>
          <p:cNvSpPr txBox="1"/>
          <p:nvPr/>
        </p:nvSpPr>
        <p:spPr>
          <a:xfrm>
            <a:off x="5612860" y="6334780"/>
            <a:ext cx="6579140" cy="523220"/>
          </a:xfrm>
          <a:prstGeom prst="rect">
            <a:avLst/>
          </a:prstGeom>
          <a:noFill/>
        </p:spPr>
        <p:txBody>
          <a:bodyPr wrap="square">
            <a:spAutoFit/>
          </a:bodyPr>
          <a:lstStyle/>
          <a:p>
            <a:r>
              <a:rPr lang="en-CA" sz="1400" dirty="0">
                <a:hlinkClick r:id="rId3">
                  <a:extLst>
                    <a:ext uri="{A12FA001-AC4F-418D-AE19-62706E023703}">
                      <ahyp:hlinkClr xmlns:ahyp="http://schemas.microsoft.com/office/drawing/2018/hyperlinkcolor" val="tx"/>
                    </a:ext>
                  </a:extLst>
                </a:hlinkClick>
              </a:rPr>
              <a:t>https://learningce.shea-online.org/content/penicillin-allergy-management-removing-barriers-optimal-antibiotic-prescribing#group-tabs-node-course-default1</a:t>
            </a:r>
            <a:endParaRPr lang="en-CA" sz="1400" dirty="0"/>
          </a:p>
        </p:txBody>
      </p:sp>
      <p:pic>
        <p:nvPicPr>
          <p:cNvPr id="8" name="Picture 7">
            <a:extLst>
              <a:ext uri="{FF2B5EF4-FFF2-40B4-BE49-F238E27FC236}">
                <a16:creationId xmlns:a16="http://schemas.microsoft.com/office/drawing/2014/main" id="{20374A9B-5E42-CDD1-47C9-C297FC4E1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89366"/>
            <a:ext cx="12192000" cy="4679267"/>
          </a:xfrm>
          <a:prstGeom prst="rect">
            <a:avLst/>
          </a:prstGeom>
        </p:spPr>
      </p:pic>
      <p:pic>
        <p:nvPicPr>
          <p:cNvPr id="6" name="Picture 5">
            <a:extLst>
              <a:ext uri="{FF2B5EF4-FFF2-40B4-BE49-F238E27FC236}">
                <a16:creationId xmlns:a16="http://schemas.microsoft.com/office/drawing/2014/main" id="{F8A2AD9F-9752-F221-31B0-0C87A0C34E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5939" y="168232"/>
            <a:ext cx="4201111" cy="4134427"/>
          </a:xfrm>
          <a:prstGeom prst="rect">
            <a:avLst/>
          </a:prstGeom>
          <a:ln>
            <a:solidFill>
              <a:schemeClr val="tx1"/>
            </a:solidFill>
          </a:ln>
        </p:spPr>
      </p:pic>
      <p:sp>
        <p:nvSpPr>
          <p:cNvPr id="2" name="TextBox 1">
            <a:extLst>
              <a:ext uri="{FF2B5EF4-FFF2-40B4-BE49-F238E27FC236}">
                <a16:creationId xmlns:a16="http://schemas.microsoft.com/office/drawing/2014/main" id="{5C4D15D6-A8B3-CAC1-5681-48A5563CF155}"/>
              </a:ext>
            </a:extLst>
          </p:cNvPr>
          <p:cNvSpPr txBox="1"/>
          <p:nvPr/>
        </p:nvSpPr>
        <p:spPr>
          <a:xfrm>
            <a:off x="0" y="74801"/>
            <a:ext cx="6594882" cy="400110"/>
          </a:xfrm>
          <a:prstGeom prst="rect">
            <a:avLst/>
          </a:prstGeom>
          <a:noFill/>
        </p:spPr>
        <p:txBody>
          <a:bodyPr wrap="none" rtlCol="0">
            <a:spAutoFit/>
          </a:bodyPr>
          <a:lstStyle/>
          <a:p>
            <a:r>
              <a:rPr lang="en-CA" sz="2000" b="1" dirty="0">
                <a:solidFill>
                  <a:srgbClr val="FFFF00"/>
                </a:solidFill>
              </a:rPr>
              <a:t>Society for Healthcare Epidemiology of America (SHEA)</a:t>
            </a:r>
          </a:p>
        </p:txBody>
      </p:sp>
    </p:spTree>
    <p:extLst>
      <p:ext uri="{BB962C8B-B14F-4D97-AF65-F5344CB8AC3E}">
        <p14:creationId xmlns:p14="http://schemas.microsoft.com/office/powerpoint/2010/main" val="42586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040D0F-739E-A0F4-5B61-67452F8A6A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4289" y="393700"/>
            <a:ext cx="9763421" cy="6070600"/>
          </a:xfrm>
          <a:prstGeom prst="rect">
            <a:avLst/>
          </a:prstGeom>
        </p:spPr>
      </p:pic>
      <p:sp>
        <p:nvSpPr>
          <p:cNvPr id="5" name="TextBox 4">
            <a:extLst>
              <a:ext uri="{FF2B5EF4-FFF2-40B4-BE49-F238E27FC236}">
                <a16:creationId xmlns:a16="http://schemas.microsoft.com/office/drawing/2014/main" id="{443D5D01-E15F-1FA2-06C5-B13642C174BF}"/>
              </a:ext>
            </a:extLst>
          </p:cNvPr>
          <p:cNvSpPr txBox="1"/>
          <p:nvPr/>
        </p:nvSpPr>
        <p:spPr>
          <a:xfrm>
            <a:off x="9042400" y="6488668"/>
            <a:ext cx="6096000" cy="369332"/>
          </a:xfrm>
          <a:prstGeom prst="rect">
            <a:avLst/>
          </a:prstGeom>
          <a:noFill/>
        </p:spPr>
        <p:txBody>
          <a:bodyPr wrap="square">
            <a:spAutoFit/>
          </a:bodyPr>
          <a:lstStyle/>
          <a:p>
            <a:r>
              <a:rPr lang="en-CA" dirty="0"/>
              <a:t>https://www.dropthelabel.ca/</a:t>
            </a:r>
          </a:p>
        </p:txBody>
      </p:sp>
    </p:spTree>
    <p:extLst>
      <p:ext uri="{BB962C8B-B14F-4D97-AF65-F5344CB8AC3E}">
        <p14:creationId xmlns:p14="http://schemas.microsoft.com/office/powerpoint/2010/main" val="2009843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ut wait there's more | Hilarious pics can't stop laughing, Hilarious  photos can't stop laughing, Jokes funny can t stop laughing">
            <a:extLst>
              <a:ext uri="{FF2B5EF4-FFF2-40B4-BE49-F238E27FC236}">
                <a16:creationId xmlns:a16="http://schemas.microsoft.com/office/drawing/2014/main" id="{A80FEA66-F819-6D11-10D6-58886DA31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328" y="365125"/>
            <a:ext cx="4801344" cy="6155570"/>
          </a:xfrm>
          <a:prstGeom prst="rect">
            <a:avLst/>
          </a:prstGeom>
        </p:spPr>
      </p:pic>
      <p:sp>
        <p:nvSpPr>
          <p:cNvPr id="17" name="TextBox 16">
            <a:extLst>
              <a:ext uri="{FF2B5EF4-FFF2-40B4-BE49-F238E27FC236}">
                <a16:creationId xmlns:a16="http://schemas.microsoft.com/office/drawing/2014/main" id="{1B18680D-6171-D41D-253F-6D70CD2F1695}"/>
              </a:ext>
            </a:extLst>
          </p:cNvPr>
          <p:cNvSpPr txBox="1"/>
          <p:nvPr/>
        </p:nvSpPr>
        <p:spPr>
          <a:xfrm rot="387378">
            <a:off x="4048165" y="2913162"/>
            <a:ext cx="936387" cy="1323439"/>
          </a:xfrm>
          <a:prstGeom prst="rect">
            <a:avLst/>
          </a:prstGeom>
          <a:solidFill>
            <a:srgbClr val="FFC000"/>
          </a:solidFill>
        </p:spPr>
        <p:txBody>
          <a:bodyPr wrap="square" rtlCol="0">
            <a:spAutoFit/>
          </a:bodyPr>
          <a:lstStyle/>
          <a:p>
            <a:pPr algn="ctr"/>
            <a:r>
              <a:rPr lang="en-US" sz="2000" b="1" dirty="0">
                <a:ln>
                  <a:solidFill>
                    <a:schemeClr val="tx1"/>
                  </a:solidFill>
                </a:ln>
                <a:solidFill>
                  <a:srgbClr val="002060"/>
                </a:solidFill>
              </a:rPr>
              <a:t>SULF-FAST</a:t>
            </a:r>
          </a:p>
          <a:p>
            <a:pPr algn="ctr"/>
            <a:r>
              <a:rPr lang="en-US" sz="2000" b="1" dirty="0">
                <a:ln>
                  <a:solidFill>
                    <a:schemeClr val="tx1"/>
                  </a:solidFill>
                </a:ln>
                <a:solidFill>
                  <a:srgbClr val="002060"/>
                </a:solidFill>
              </a:rPr>
              <a:t>CEPH-FAST</a:t>
            </a:r>
          </a:p>
        </p:txBody>
      </p:sp>
      <p:sp>
        <p:nvSpPr>
          <p:cNvPr id="19" name="TextBox 18">
            <a:extLst>
              <a:ext uri="{FF2B5EF4-FFF2-40B4-BE49-F238E27FC236}">
                <a16:creationId xmlns:a16="http://schemas.microsoft.com/office/drawing/2014/main" id="{A98F049C-4C32-8920-B4C9-830C1338626D}"/>
              </a:ext>
            </a:extLst>
          </p:cNvPr>
          <p:cNvSpPr txBox="1"/>
          <p:nvPr/>
        </p:nvSpPr>
        <p:spPr>
          <a:xfrm>
            <a:off x="6507706" y="6499188"/>
            <a:ext cx="1988966" cy="182999"/>
          </a:xfrm>
          <a:prstGeom prst="rect">
            <a:avLst/>
          </a:prstGeom>
          <a:noFill/>
        </p:spPr>
        <p:txBody>
          <a:bodyPr wrap="square">
            <a:spAutoFit/>
          </a:bodyPr>
          <a:lstStyle/>
          <a:p>
            <a:r>
              <a:rPr lang="en-CA" sz="600" dirty="0"/>
              <a:t>https://ru.pinterest.com/pin/1088111959973893439/</a:t>
            </a:r>
          </a:p>
        </p:txBody>
      </p:sp>
      <p:sp>
        <p:nvSpPr>
          <p:cNvPr id="3" name="Title 2">
            <a:extLst>
              <a:ext uri="{FF2B5EF4-FFF2-40B4-BE49-F238E27FC236}">
                <a16:creationId xmlns:a16="http://schemas.microsoft.com/office/drawing/2014/main" id="{E87015D3-3D4E-8066-5E13-B73822F68F6D}"/>
              </a:ext>
            </a:extLst>
          </p:cNvPr>
          <p:cNvSpPr>
            <a:spLocks noGrp="1"/>
          </p:cNvSpPr>
          <p:nvPr>
            <p:ph type="title"/>
          </p:nvPr>
        </p:nvSpPr>
        <p:spPr/>
        <p:txBody>
          <a:bodyPr/>
          <a:lstStyle/>
          <a:p>
            <a:endParaRPr lang="en-CA"/>
          </a:p>
        </p:txBody>
      </p:sp>
      <p:sp>
        <p:nvSpPr>
          <p:cNvPr id="2" name="TextBox 1">
            <a:extLst>
              <a:ext uri="{FF2B5EF4-FFF2-40B4-BE49-F238E27FC236}">
                <a16:creationId xmlns:a16="http://schemas.microsoft.com/office/drawing/2014/main" id="{2610F27D-B911-3D0E-0B36-3E10B549DB14}"/>
              </a:ext>
            </a:extLst>
          </p:cNvPr>
          <p:cNvSpPr txBox="1"/>
          <p:nvPr/>
        </p:nvSpPr>
        <p:spPr>
          <a:xfrm>
            <a:off x="8618265" y="6151363"/>
            <a:ext cx="3573735" cy="738664"/>
          </a:xfrm>
          <a:prstGeom prst="rect">
            <a:avLst/>
          </a:prstGeom>
          <a:noFill/>
        </p:spPr>
        <p:txBody>
          <a:bodyPr wrap="none" rtlCol="0">
            <a:spAutoFit/>
          </a:bodyPr>
          <a:lstStyle/>
          <a:p>
            <a:pPr algn="r"/>
            <a:r>
              <a:rPr lang="en-US" sz="1400" dirty="0"/>
              <a:t>JAMA </a:t>
            </a:r>
            <a:r>
              <a:rPr lang="en-US" sz="1400" dirty="0" err="1"/>
              <a:t>Netw</a:t>
            </a:r>
            <a:r>
              <a:rPr lang="en-US" sz="1400" dirty="0"/>
              <a:t> Open. 2023 Jun 1;6(6):e2316776</a:t>
            </a:r>
          </a:p>
          <a:p>
            <a:pPr algn="r"/>
            <a:r>
              <a:rPr lang="en-CA" sz="1400" dirty="0"/>
              <a:t>JAMA </a:t>
            </a:r>
            <a:r>
              <a:rPr lang="en-CA" sz="1400" dirty="0" err="1"/>
              <a:t>Netw</a:t>
            </a:r>
            <a:r>
              <a:rPr lang="en-CA" sz="1400" dirty="0"/>
              <a:t> Open. 2025 Jul 1;8(7):e2519113</a:t>
            </a:r>
          </a:p>
          <a:p>
            <a:pPr algn="r"/>
            <a:r>
              <a:rPr lang="en-CA" sz="1400" dirty="0"/>
              <a:t>J Infect. 2025 Jun;90(6):106495</a:t>
            </a:r>
          </a:p>
        </p:txBody>
      </p:sp>
    </p:spTree>
    <p:extLst>
      <p:ext uri="{BB962C8B-B14F-4D97-AF65-F5344CB8AC3E}">
        <p14:creationId xmlns:p14="http://schemas.microsoft.com/office/powerpoint/2010/main" val="46899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8D6FA-A93D-53D3-23ED-7195EAC8BA3E}"/>
              </a:ext>
            </a:extLst>
          </p:cNvPr>
          <p:cNvSpPr>
            <a:spLocks noGrp="1"/>
          </p:cNvSpPr>
          <p:nvPr>
            <p:ph type="ctrTitle"/>
          </p:nvPr>
        </p:nvSpPr>
        <p:spPr/>
        <p:txBody>
          <a:bodyPr/>
          <a:lstStyle/>
          <a:p>
            <a:r>
              <a:rPr lang="en-US" dirty="0">
                <a:solidFill>
                  <a:srgbClr val="FFFF00"/>
                </a:solidFill>
              </a:rPr>
              <a:t>Questions?</a:t>
            </a:r>
            <a:endParaRPr lang="en-CA" dirty="0">
              <a:solidFill>
                <a:srgbClr val="FFFF00"/>
              </a:solidFill>
            </a:endParaRPr>
          </a:p>
        </p:txBody>
      </p:sp>
      <p:sp>
        <p:nvSpPr>
          <p:cNvPr id="3" name="Subtitle 2">
            <a:extLst>
              <a:ext uri="{FF2B5EF4-FFF2-40B4-BE49-F238E27FC236}">
                <a16:creationId xmlns:a16="http://schemas.microsoft.com/office/drawing/2014/main" id="{BEE07C92-BEAA-6B4D-088C-D54EFC2182C2}"/>
              </a:ext>
            </a:extLst>
          </p:cNvPr>
          <p:cNvSpPr>
            <a:spLocks noGrp="1"/>
          </p:cNvSpPr>
          <p:nvPr>
            <p:ph type="subTitle" idx="1"/>
          </p:nvPr>
        </p:nvSpPr>
        <p:spPr/>
        <p:txBody>
          <a:bodyPr/>
          <a:lstStyle/>
          <a:p>
            <a:r>
              <a:rPr lang="en-US" dirty="0"/>
              <a:t>john.groumoutis@interiorhealth.ca</a:t>
            </a:r>
            <a:endParaRPr lang="en-CA" dirty="0"/>
          </a:p>
        </p:txBody>
      </p:sp>
    </p:spTree>
    <p:extLst>
      <p:ext uri="{BB962C8B-B14F-4D97-AF65-F5344CB8AC3E}">
        <p14:creationId xmlns:p14="http://schemas.microsoft.com/office/powerpoint/2010/main" val="12803713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9t5dbgjc116z5w4vsmpiyt9n22jhs1"/>
  <p:tag name="MENTI_PPT_SLIDE_MAP" val="{&quot;481&quot;:&quot;6r9gd5i66vva&quot;,&quot;482&quot;:&quot;tawozetwqq8m&quot;,&quot;483&quot;:&quot;fkwajzxehvwg&quot;,&quot;484&quot;:&quot;8on3oye36p7r&quot;,&quot;485&quot;:&quot;fkwajzxehvwg&quot;,&quot;486&quot;:&quot;ep672kuj8i9o&quot;,&quot;487&quot;:&quot;gbfgo83ibqxy&quot;,&quot;488&quot;:&quot;x23qp9amx664&quot;,&quot;489&quot;:&quot;6xgmc7dz76k5&quot;,&quot;490&quot;:&quot;b2ktriprg8ay&quot;,&quot;491&quot;:&quot;d2bitdivagfx&quot;,&quot;492&quot;:&quot;htenkoq9di49&quot;,&quot;493&quot;:&quot;ep672kuj8i9o&quot;,&quot;494&quot;:&quot;tmhdhi3x86h1&quot;,&quot;495&quot;:&quot;x23qp9amx664&quot;,&quot;496&quot;:&quot;ep672kuj8i9o&quot;,&quot;497&quot;:&quot;izh4dfhvp299&quot;,&quot;498&quot;:&quot;x23qp9amx664&quot;,&quot;499&quot;:&quot;6xgmc7dz76k5&quot;,&quot;500&quot;:&quot;d2bitdivagfx&quot;,&quot;501&quot;:&quot;d2bitdivagfx&quot;,&quot;502&quot;:&quot;htenkoq9di49&quot;}"/>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6r9gd5i66vva"/>
</p:tagLst>
</file>

<file path=ppt/tags/tag3.xml><?xml version="1.0" encoding="utf-8"?>
<p:tagLst xmlns:a="http://schemas.openxmlformats.org/drawingml/2006/main" xmlns:r="http://schemas.openxmlformats.org/officeDocument/2006/relationships" xmlns:p="http://schemas.openxmlformats.org/presentationml/2006/main">
  <p:tag name="MENTIMETER_QUESTION_ID_KEY" val="tawozetwqq8m"/>
</p:tagLst>
</file>

<file path=ppt/tags/tag4.xml><?xml version="1.0" encoding="utf-8"?>
<p:tagLst xmlns:a="http://schemas.openxmlformats.org/drawingml/2006/main" xmlns:r="http://schemas.openxmlformats.org/officeDocument/2006/relationships" xmlns:p="http://schemas.openxmlformats.org/presentationml/2006/main">
  <p:tag name="MENTIMETER_QUESTION_ID_KEY" val="htenkoq9di49"/>
</p:tagLst>
</file>

<file path=ppt/tags/tag5.xml><?xml version="1.0" encoding="utf-8"?>
<p:tagLst xmlns:a="http://schemas.openxmlformats.org/drawingml/2006/main" xmlns:r="http://schemas.openxmlformats.org/officeDocument/2006/relationships" xmlns:p="http://schemas.openxmlformats.org/presentationml/2006/main">
  <p:tag name="MENTIMETER_QUESTION_ID_KEY" val="8on3oye36p7r"/>
</p:tagLst>
</file>

<file path=ppt/tags/tag6.xml><?xml version="1.0" encoding="utf-8"?>
<p:tagLst xmlns:a="http://schemas.openxmlformats.org/drawingml/2006/main" xmlns:r="http://schemas.openxmlformats.org/officeDocument/2006/relationships" xmlns:p="http://schemas.openxmlformats.org/presentationml/2006/main">
  <p:tag name="MENTIMETER_QUESTION_ID_KEY" val="htenkoq9di49"/>
</p:tagLst>
</file>

<file path=ppt/tags/tag7.xml><?xml version="1.0" encoding="utf-8"?>
<p:tagLst xmlns:a="http://schemas.openxmlformats.org/drawingml/2006/main" xmlns:r="http://schemas.openxmlformats.org/officeDocument/2006/relationships" xmlns:p="http://schemas.openxmlformats.org/presentationml/2006/main">
  <p:tag name="MENTIMETER_QUESTION_ID_KEY" val="ep672kuj8i9o"/>
</p:tagLst>
</file>

<file path=ppt/tags/tag8.xml><?xml version="1.0" encoding="utf-8"?>
<p:tagLst xmlns:a="http://schemas.openxmlformats.org/drawingml/2006/main" xmlns:r="http://schemas.openxmlformats.org/officeDocument/2006/relationships" xmlns:p="http://schemas.openxmlformats.org/presentationml/2006/main">
  <p:tag name="MENTIMETER_QUESTION_ID_KEY" val="tmhdhi3x86h1"/>
</p:tagLst>
</file>

<file path=ppt/tags/tag9.xml><?xml version="1.0" encoding="utf-8"?>
<p:tagLst xmlns:a="http://schemas.openxmlformats.org/drawingml/2006/main" xmlns:r="http://schemas.openxmlformats.org/officeDocument/2006/relationships" xmlns:p="http://schemas.openxmlformats.org/presentationml/2006/main">
  <p:tag name="MENTIMETER_QUESTION_ID_KEY" val="x23qp9amx664"/>
</p:tagLst>
</file>

<file path=ppt/tags/tag10.xml><?xml version="1.0" encoding="utf-8"?>
<p:tagLst xmlns:a="http://schemas.openxmlformats.org/drawingml/2006/main" xmlns:r="http://schemas.openxmlformats.org/officeDocument/2006/relationships" xmlns:p="http://schemas.openxmlformats.org/presentationml/2006/main">
  <p:tag name="MENTIMETER_QUESTION_ID_KEY" val="6xgmc7dz76k5"/>
</p:tagLst>
</file>

<file path=ppt/tags/tag11.xml><?xml version="1.0" encoding="utf-8"?>
<p:tagLst xmlns:a="http://schemas.openxmlformats.org/drawingml/2006/main" xmlns:r="http://schemas.openxmlformats.org/officeDocument/2006/relationships" xmlns:p="http://schemas.openxmlformats.org/presentationml/2006/main">
  <p:tag name="MENTIMETER_QUESTION_ID_KEY" val="izh4dfhvp299"/>
</p:tagLst>
</file>

<file path=ppt/tags/tag12.xml><?xml version="1.0" encoding="utf-8"?>
<p:tagLst xmlns:a="http://schemas.openxmlformats.org/drawingml/2006/main" xmlns:r="http://schemas.openxmlformats.org/officeDocument/2006/relationships" xmlns:p="http://schemas.openxmlformats.org/presentationml/2006/main">
  <p:tag name="MENTIMETER_QUESTION_ID_KEY" val="d2bitdivagfx"/>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3.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22.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22.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3.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26.png"/></Relationships>
</file>

<file path=ppt/webextensions/_rels/webextension6.xml.rels><?xml version="1.0" encoding="UTF-8" standalone="yes"?>
<Relationships xmlns="http://schemas.openxmlformats.org/package/2006/relationships"><Relationship Id="rId1" Type="http://schemas.openxmlformats.org/officeDocument/2006/relationships/image" Target="../media/image29.png"/></Relationships>
</file>

<file path=ppt/webextensions/_rels/webextension7.xml.rels><?xml version="1.0" encoding="UTF-8" standalone="yes"?>
<Relationships xmlns="http://schemas.openxmlformats.org/package/2006/relationships"><Relationship Id="rId1" Type="http://schemas.openxmlformats.org/officeDocument/2006/relationships/image" Target="../media/image30.png"/></Relationships>
</file>

<file path=ppt/webextensions/_rels/webextension8.xml.rels><?xml version="1.0" encoding="UTF-8" standalone="yes"?>
<Relationships xmlns="http://schemas.openxmlformats.org/package/2006/relationships"><Relationship Id="rId1" Type="http://schemas.openxmlformats.org/officeDocument/2006/relationships/image" Target="../media/image32.png"/></Relationships>
</file>

<file path=ppt/webextensions/_rels/webextension9.xml.rels><?xml version="1.0" encoding="UTF-8" standalone="yes"?>
<Relationships xmlns="http://schemas.openxmlformats.org/package/2006/relationships"><Relationship Id="rId1" Type="http://schemas.openxmlformats.org/officeDocument/2006/relationships/image" Target="../media/image33.png"/></Relationships>
</file>

<file path=ppt/webextensions/_rels/webextension10.xml.rels><?xml version="1.0" encoding="UTF-8" standalone="yes"?>
<Relationships xmlns="http://schemas.openxmlformats.org/package/2006/relationships"><Relationship Id="rId1" Type="http://schemas.openxmlformats.org/officeDocument/2006/relationships/image" Target="../media/image36.png"/></Relationships>
</file>

<file path=ppt/webextensions/_rels/webextension11.xml.rels><?xml version="1.0" encoding="UTF-8" standalone="yes"?>
<Relationships xmlns="http://schemas.openxmlformats.org/package/2006/relationships"><Relationship Id="rId1" Type="http://schemas.openxmlformats.org/officeDocument/2006/relationships/image" Target="../media/image37.png"/></Relationships>
</file>

<file path=ppt/webextensions/webextension1.xml><?xml version="1.0" encoding="utf-8"?>
<we:webextension xmlns:we="http://schemas.microsoft.com/office/webextensions/webextension/2010/11" id="{35F445CF-FFAD-4F2A-8ADB-696E48313D1F}">
  <we:reference id="wa104379261" version="4.4.0.0" store="en-US" storeType="OMEX"/>
  <we:alternateReferences>
    <we:reference id="WA104379261" version="4.4.0.0" store="" storeType="OMEX"/>
  </we:alternateReferences>
  <we:properties>
    <we:property name="MENTIMETER_QUESTION_ID_KEY" value="&quot;6r9gd5i66vva&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84CBD2ED-A233-4F1D-926B-766DA63BDF27}">
  <we:reference id="wa104379261" version="4.4.0.0" store="en-US" storeType="OMEX"/>
  <we:alternateReferences>
    <we:reference id="WA104379261" version="4.4.0.0" store="" storeType="OMEX"/>
  </we:alternateReferences>
  <we:properties>
    <we:property name="MENTIMETER_QUESTION_ID_KEY" value="&quot;6r9gd5i66vva&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17954E49-988F-410F-9E01-E17F22FD2549}">
  <we:reference id="wa104379261" version="4.4.0.0" store="en-US" storeType="OMEX"/>
  <we:alternateReferences>
    <we:reference id="WA104379261" version="4.4.0.0" store="" storeType="OMEX"/>
  </we:alternateReferences>
  <we:properties>
    <we:property name="MENTIMETER_QUESTION_ID_KEY" value="&quot;htenkoq9di49&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84CBD2ED-A233-4F1D-926B-766DA63BDF27}">
  <we:reference id="wa104379261" version="4.4.0.0" store="en-US" storeType="OMEX"/>
  <we:alternateReferences>
    <we:reference id="WA104379261" version="4.4.0.0" store="" storeType="OMEX"/>
  </we:alternateReferences>
  <we:properties>
    <we:property name="MENTIMETER_QUESTION_ID_KEY" value="&quot;6r9gd5i66vva&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84CBD2ED-A233-4F1D-926B-766DA63BDF27}">
  <we:reference id="wa104379261" version="4.4.0.0" store="en-US" storeType="OMEX"/>
  <we:alternateReferences>
    <we:reference id="WA104379261" version="4.4.0.0" store="" storeType="OMEX"/>
  </we:alternateReferences>
  <we:properties>
    <we:property name="MENTIMETER_QUESTION_ID_KEY" value="&quot;fkwajzxehvwg&quot;"/>
  </we:properties>
  <we:bindings/>
  <we:snapshot xmlns:r="http://schemas.openxmlformats.org/officeDocument/2006/relationships" r:embed="rId1"/>
</we:webextension>
</file>

<file path=ppt/webextensions/webextension6.xml><?xml version="1.0" encoding="utf-8"?>
<we:webextension xmlns:we="http://schemas.microsoft.com/office/webextensions/webextension/2010/11" id="{8073BFDE-89F8-4302-A990-1C070CA5C7D1}">
  <we:reference id="wa104379261" version="4.4.0.0" store="en-US" storeType="OMEX"/>
  <we:alternateReferences>
    <we:reference id="WA104379261" version="4.4.0.0" store="" storeType="OMEX"/>
  </we:alternateReferences>
  <we:properties>
    <we:property name="MENTIMETER_QUESTION_ID_KEY" value="&quot;ep672kuj8i9o&quot;"/>
  </we:properties>
  <we:bindings/>
  <we:snapshot xmlns:r="http://schemas.openxmlformats.org/officeDocument/2006/relationships" r:embed="rId1"/>
</we:webextension>
</file>

<file path=ppt/webextensions/webextension7.xml><?xml version="1.0" encoding="utf-8"?>
<we:webextension xmlns:we="http://schemas.microsoft.com/office/webextensions/webextension/2010/11" id="{4AAFE994-6BA3-46CE-A050-9F9FD1D33B55}">
  <we:reference id="wa104379261" version="4.4.0.0" store="en-US" storeType="OMEX"/>
  <we:alternateReferences>
    <we:reference id="WA104379261" version="4.4.0.0" store="" storeType="OMEX"/>
  </we:alternateReferences>
  <we:properties>
    <we:property name="MENTIMETER_QUESTION_ID_KEY" value="&quot;tmhdhi3x86h1&quot;"/>
  </we:properties>
  <we:bindings/>
  <we:snapshot xmlns:r="http://schemas.openxmlformats.org/officeDocument/2006/relationships" r:embed="rId1"/>
</we:webextension>
</file>

<file path=ppt/webextensions/webextension8.xml><?xml version="1.0" encoding="utf-8"?>
<we:webextension xmlns:we="http://schemas.microsoft.com/office/webextensions/webextension/2010/11" id="{33B279BB-621E-4A4D-B423-A1F4635D6417}">
  <we:reference id="wa104379261" version="4.4.0.0" store="en-US" storeType="OMEX"/>
  <we:alternateReferences>
    <we:reference id="WA104379261" version="4.4.0.0" store="" storeType="OMEX"/>
  </we:alternateReferences>
  <we:properties>
    <we:property name="MENTIMETER_QUESTION_ID_KEY" value="&quot;x23qp9amx664&quot;"/>
  </we:properties>
  <we:bindings/>
  <we:snapshot xmlns:r="http://schemas.openxmlformats.org/officeDocument/2006/relationships" r:embed="rId1"/>
</we:webextension>
</file>

<file path=ppt/webextensions/webextension9.xml><?xml version="1.0" encoding="utf-8"?>
<we:webextension xmlns:we="http://schemas.microsoft.com/office/webextensions/webextension/2010/11" id="{33B279BB-621E-4A4D-B423-A1F4635D6417}">
  <we:reference id="wa104379261" version="4.4.0.0" store="en-US" storeType="OMEX"/>
  <we:alternateReferences>
    <we:reference id="WA104379261" version="4.4.0.0" store="" storeType="OMEX"/>
  </we:alternateReferences>
  <we:properties>
    <we:property name="MENTIMETER_QUESTION_ID_KEY" value="&quot;x23qp9amx664&quot;"/>
  </we:properties>
  <we:bindings/>
  <we:snapshot xmlns:r="http://schemas.openxmlformats.org/officeDocument/2006/relationships" r:embed="rId1"/>
</we:webextension>
</file>

<file path=ppt/webextensions/webextension10.xml><?xml version="1.0" encoding="utf-8"?>
<we:webextension xmlns:we="http://schemas.microsoft.com/office/webextensions/webextension/2010/11" id="{81D77264-314E-4DF8-B7E2-3C7C0DC96220}">
  <we:reference id="wa104379261" version="4.4.0.0" store="en-US" storeType="OMEX"/>
  <we:alternateReferences>
    <we:reference id="WA104379261" version="4.4.0.0" store="" storeType="OMEX"/>
  </we:alternateReferences>
  <we:properties>
    <we:property name="MENTIMETER_QUESTION_ID_KEY" value="&quot;izh4dfhvp299&quot;"/>
  </we:properties>
  <we:bindings/>
  <we:snapshot xmlns:r="http://schemas.openxmlformats.org/officeDocument/2006/relationships" r:embed="rId1"/>
</we:webextension>
</file>

<file path=ppt/webextensions/webextension11.xml><?xml version="1.0" encoding="utf-8"?>
<we:webextension xmlns:we="http://schemas.microsoft.com/office/webextensions/webextension/2010/11" id="{81D77264-314E-4DF8-B7E2-3C7C0DC96220}">
  <we:reference id="wa104379261" version="4.4.0.0" store="en-US" storeType="OMEX"/>
  <we:alternateReferences>
    <we:reference id="WA104379261" version="4.4.0.0" store="" storeType="OMEX"/>
  </we:alternateReferences>
  <we:properties>
    <we:property name="MENTIMETER_QUESTION_ID_KEY" value="&quot;d2bitdivagfx&quot;"/>
  </we:properties>
  <we:bindings/>
  <we:snapshot xmlns:r="http://schemas.openxmlformats.org/officeDocument/2006/relationships" r:embed="rId1"/>
</we:webextension>
</file>

<file path=docMetadata/LabelInfo.xml><?xml version="1.0" encoding="utf-8"?>
<clbl:labelList xmlns:clbl="http://schemas.microsoft.com/office/2020/mipLabelMetadata">
  <clbl:label id="{31f660a5-192a-4db3-92ba-ca424f1b259e}" enabled="0" method="" siteId="{31f660a5-192a-4db3-92ba-ca424f1b259e}" removed="1"/>
</clbl:labelList>
</file>

<file path=docProps/app.xml><?xml version="1.0" encoding="utf-8"?>
<Properties xmlns="http://schemas.openxmlformats.org/officeDocument/2006/extended-properties" xmlns:vt="http://schemas.openxmlformats.org/officeDocument/2006/docPropsVTypes">
  <Template>Retrospect</Template>
  <TotalTime>6904</TotalTime>
  <Words>1849</Words>
  <Application>Microsoft Office PowerPoint</Application>
  <PresentationFormat>Widescreen</PresentationFormat>
  <Paragraphs>233</Paragraphs>
  <Slides>57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Aptos</vt:lpstr>
      <vt:lpstr>Aptos Display</vt:lpstr>
      <vt:lpstr>Arial</vt:lpstr>
      <vt:lpstr>Calibri</vt:lpstr>
      <vt:lpstr>Guardian TextSans Web</vt:lpstr>
      <vt:lpstr>Wingdings</vt:lpstr>
      <vt:lpstr>Office Theme</vt:lpstr>
      <vt:lpstr>Penicillin Allergy Delabelling</vt:lpstr>
      <vt:lpstr>Learning Objectives</vt:lpstr>
      <vt:lpstr>Faculty/Presenter Disclosure</vt:lpstr>
      <vt:lpstr>Disclosure of Financial Support</vt:lpstr>
      <vt:lpstr>Background</vt:lpstr>
      <vt:lpstr>PowerPoint Presentation</vt:lpstr>
      <vt:lpstr>Penicillin Allergy Labels Cause Harm</vt:lpstr>
      <vt:lpstr>Penicillin Allergy Delabelling is – Surprise, Surprise – Removing the Allergy Label</vt:lpstr>
      <vt:lpstr>Penicillin Allergies are Outgrown with Time</vt:lpstr>
      <vt:lpstr>PowerPoint Presentation</vt:lpstr>
      <vt:lpstr>PEN-FAST</vt:lpstr>
      <vt:lpstr>PEN-FAST Tool is Validated to Assess Risk of Labelled Penicillin Allergies</vt:lpstr>
      <vt:lpstr>PEN-FAST Tool is Easy To Use</vt:lpstr>
      <vt:lpstr>In 2023, the PALACE RCT is Published</vt:lpstr>
      <vt:lpstr>PALACE Trial (2023)</vt:lpstr>
      <vt:lpstr>Direct Oral Challenges for Low-Risk Patients is as Safe as 2-Stage Testing with Skin Testing </vt:lpstr>
      <vt:lpstr>Direct Oral Challenges for Low-Risk Patients is as Safe as 2-Stage Testing with Skin Testing </vt:lpstr>
      <vt:lpstr>Author’s conclusion</vt:lpstr>
      <vt:lpstr>Application and Limitations of PEN-FAST</vt:lpstr>
      <vt:lpstr>PowerPoint Presentation</vt:lpstr>
      <vt:lpstr>PowerPoint Presentation</vt:lpstr>
      <vt:lpstr>PowerPoint Presentation</vt:lpstr>
      <vt:lpstr>PowerPoint Presentation</vt:lpstr>
      <vt:lpstr>PowerPoint Presentation</vt:lpstr>
      <vt:lpstr>Patient Cases</vt:lpstr>
      <vt:lpstr>Case #1 – P. multocida bacteremia</vt:lpstr>
      <vt:lpstr>PowerPoint Presentation</vt:lpstr>
      <vt:lpstr>PowerPoint Presentation</vt:lpstr>
      <vt:lpstr>PowerPoint Presentation</vt:lpstr>
      <vt:lpstr>Case #1</vt:lpstr>
      <vt:lpstr>Case #2 – Sacral ulcer</vt:lpstr>
      <vt:lpstr>PowerPoint Presentation</vt:lpstr>
      <vt:lpstr>PowerPoint Presentation</vt:lpstr>
      <vt:lpstr>PowerPoint Presentation</vt:lpstr>
      <vt:lpstr>PowerPoint Presentation</vt:lpstr>
      <vt:lpstr>Case #3 – Clindamycin Troubles</vt:lpstr>
      <vt:lpstr>PowerPoint Presentation</vt:lpstr>
      <vt:lpstr>PowerPoint Presentation</vt:lpstr>
      <vt:lpstr>PowerPoint Presentation</vt:lpstr>
      <vt:lpstr>PowerPoint Presentation</vt:lpstr>
      <vt:lpstr>Case #4 - ?GI Symptoms</vt:lpstr>
      <vt:lpstr>PowerPoint Presentation</vt:lpstr>
      <vt:lpstr>PowerPoint Presentation</vt:lpstr>
      <vt:lpstr>PowerPoint Presentation</vt:lpstr>
      <vt:lpstr>Case #5 – Forget the Details</vt:lpstr>
      <vt:lpstr>PowerPoint Presentation</vt:lpstr>
      <vt:lpstr>PowerPoint Presentation</vt:lpstr>
      <vt:lpstr>PowerPoint Presentation</vt:lpstr>
      <vt:lpstr>Delabelling  Steps</vt:lpstr>
      <vt:lpstr>PowerPoint Presentation</vt:lpstr>
      <vt:lpstr>Add Delabelled Allergen Tag in Meditech!</vt:lpstr>
      <vt:lpstr>IH SQI Team is Tracking the Data</vt:lpstr>
      <vt:lpstr>Resources</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Groumoutis, John [IH]</dc:creator>
  <cp:lastModifiedBy>John Groumoutis</cp:lastModifiedBy>
  <cp:revision>2</cp:revision>
  <dcterms:created xsi:type="dcterms:W3CDTF">2026-07-09T16:54:21Z</dcterms:created>
  <dcterms:modified xsi:type="dcterms:W3CDTF">2026-10-02T18:55:48Z</dcterms:modified>
</cp:coreProperties>
</file>