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267" r:id="rId3"/>
    <p:sldId id="315" r:id="rId4"/>
    <p:sldId id="316" r:id="rId5"/>
    <p:sldId id="317" r:id="rId6"/>
    <p:sldId id="274" r:id="rId7"/>
    <p:sldId id="258" r:id="rId8"/>
    <p:sldId id="298" r:id="rId9"/>
    <p:sldId id="260" r:id="rId10"/>
    <p:sldId id="304" r:id="rId11"/>
    <p:sldId id="301" r:id="rId12"/>
    <p:sldId id="302" r:id="rId13"/>
    <p:sldId id="300" r:id="rId14"/>
    <p:sldId id="303" r:id="rId15"/>
    <p:sldId id="307" r:id="rId16"/>
    <p:sldId id="266" r:id="rId17"/>
    <p:sldId id="265" r:id="rId18"/>
    <p:sldId id="270" r:id="rId19"/>
    <p:sldId id="259" r:id="rId20"/>
    <p:sldId id="305" r:id="rId21"/>
    <p:sldId id="290" r:id="rId22"/>
    <p:sldId id="291" r:id="rId23"/>
    <p:sldId id="297" r:id="rId24"/>
    <p:sldId id="279" r:id="rId25"/>
    <p:sldId id="288" r:id="rId26"/>
    <p:sldId id="294" r:id="rId27"/>
    <p:sldId id="295" r:id="rId28"/>
    <p:sldId id="292" r:id="rId29"/>
    <p:sldId id="281" r:id="rId30"/>
    <p:sldId id="282" r:id="rId31"/>
    <p:sldId id="262" r:id="rId32"/>
    <p:sldId id="289" r:id="rId33"/>
    <p:sldId id="287" r:id="rId34"/>
    <p:sldId id="313" r:id="rId35"/>
    <p:sldId id="284" r:id="rId36"/>
    <p:sldId id="261" r:id="rId37"/>
    <p:sldId id="264" r:id="rId38"/>
    <p:sldId id="285" r:id="rId39"/>
    <p:sldId id="312" r:id="rId40"/>
    <p:sldId id="286" r:id="rId41"/>
    <p:sldId id="278" r:id="rId42"/>
    <p:sldId id="306" r:id="rId43"/>
    <p:sldId id="318" r:id="rId44"/>
    <p:sldId id="271" r:id="rId45"/>
    <p:sldId id="272" r:id="rId46"/>
    <p:sldId id="275" r:id="rId47"/>
    <p:sldId id="277" r:id="rId48"/>
    <p:sldId id="273" r:id="rId49"/>
    <p:sldId id="310" r:id="rId50"/>
    <p:sldId id="311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D48395-CDCB-43D8-A0FF-5381B8AC5987}" v="1198" dt="2024-03-06T02:01:50.8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867" autoAdjust="0"/>
  </p:normalViewPr>
  <p:slideViewPr>
    <p:cSldViewPr snapToGrid="0">
      <p:cViewPr varScale="1">
        <p:scale>
          <a:sx n="61" d="100"/>
          <a:sy n="61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8" Type="http://schemas.microsoft.com/office/2015/10/relationships/revisionInfo" Target="revisionInfo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6/11/relationships/changesInfo" Target="changesInfos/changesInfo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Nicholl" userId="16bab4f2eec1d3a9" providerId="LiveId" clId="{E2D48395-CDCB-43D8-A0FF-5381B8AC5987}"/>
    <pc:docChg chg="undo custSel addSld delSld modSld">
      <pc:chgData name="David Nicholl" userId="16bab4f2eec1d3a9" providerId="LiveId" clId="{E2D48395-CDCB-43D8-A0FF-5381B8AC5987}" dt="2024-03-06T02:07:25.159" v="10993" actId="20577"/>
      <pc:docMkLst>
        <pc:docMk/>
      </pc:docMkLst>
      <pc:sldChg chg="addSp delSp modSp mod setBg">
        <pc:chgData name="David Nicholl" userId="16bab4f2eec1d3a9" providerId="LiveId" clId="{E2D48395-CDCB-43D8-A0FF-5381B8AC5987}" dt="2024-03-05T01:16:23.031" v="6666" actId="26606"/>
        <pc:sldMkLst>
          <pc:docMk/>
          <pc:sldMk cId="2848944103" sldId="256"/>
        </pc:sldMkLst>
        <pc:spChg chg="mod">
          <ac:chgData name="David Nicholl" userId="16bab4f2eec1d3a9" providerId="LiveId" clId="{E2D48395-CDCB-43D8-A0FF-5381B8AC5987}" dt="2024-03-05T01:16:23.031" v="6666" actId="26606"/>
          <ac:spMkLst>
            <pc:docMk/>
            <pc:sldMk cId="2848944103" sldId="256"/>
            <ac:spMk id="2" creationId="{9D8D7241-8C1A-ABDB-1DEF-E2F7BB5336EF}"/>
          </ac:spMkLst>
        </pc:spChg>
        <pc:spChg chg="mod">
          <ac:chgData name="David Nicholl" userId="16bab4f2eec1d3a9" providerId="LiveId" clId="{E2D48395-CDCB-43D8-A0FF-5381B8AC5987}" dt="2024-03-05T01:16:23.031" v="6666" actId="26606"/>
          <ac:spMkLst>
            <pc:docMk/>
            <pc:sldMk cId="2848944103" sldId="256"/>
            <ac:spMk id="3" creationId="{935C599C-5B10-6203-AAD9-CD5580F340CC}"/>
          </ac:spMkLst>
        </pc:spChg>
        <pc:spChg chg="add">
          <ac:chgData name="David Nicholl" userId="16bab4f2eec1d3a9" providerId="LiveId" clId="{E2D48395-CDCB-43D8-A0FF-5381B8AC5987}" dt="2024-03-05T01:16:23.031" v="6666" actId="26606"/>
          <ac:spMkLst>
            <pc:docMk/>
            <pc:sldMk cId="2848944103" sldId="256"/>
            <ac:spMk id="1033" creationId="{6F828D28-8E09-41CC-8229-3070B5467A96}"/>
          </ac:spMkLst>
        </pc:spChg>
        <pc:spChg chg="add">
          <ac:chgData name="David Nicholl" userId="16bab4f2eec1d3a9" providerId="LiveId" clId="{E2D48395-CDCB-43D8-A0FF-5381B8AC5987}" dt="2024-03-05T01:16:23.031" v="6666" actId="26606"/>
          <ac:spMkLst>
            <pc:docMk/>
            <pc:sldMk cId="2848944103" sldId="256"/>
            <ac:spMk id="1035" creationId="{D5B012D8-7F27-4758-9AC6-C889B154BD73}"/>
          </ac:spMkLst>
        </pc:spChg>
        <pc:spChg chg="add">
          <ac:chgData name="David Nicholl" userId="16bab4f2eec1d3a9" providerId="LiveId" clId="{E2D48395-CDCB-43D8-A0FF-5381B8AC5987}" dt="2024-03-05T01:16:23.031" v="6666" actId="26606"/>
          <ac:spMkLst>
            <pc:docMk/>
            <pc:sldMk cId="2848944103" sldId="256"/>
            <ac:spMk id="1037" creationId="{4063B759-00FC-46D1-9898-8E8625268FAF}"/>
          </ac:spMkLst>
        </pc:spChg>
        <pc:picChg chg="add del">
          <ac:chgData name="David Nicholl" userId="16bab4f2eec1d3a9" providerId="LiveId" clId="{E2D48395-CDCB-43D8-A0FF-5381B8AC5987}" dt="2024-03-05T01:10:55.639" v="6620" actId="21"/>
          <ac:picMkLst>
            <pc:docMk/>
            <pc:sldMk cId="2848944103" sldId="256"/>
            <ac:picMk id="1026" creationId="{6C7612A4-1A90-5473-6520-D6149C925F96}"/>
          </ac:picMkLst>
        </pc:picChg>
        <pc:picChg chg="add mod ord">
          <ac:chgData name="David Nicholl" userId="16bab4f2eec1d3a9" providerId="LiveId" clId="{E2D48395-CDCB-43D8-A0FF-5381B8AC5987}" dt="2024-03-05T01:16:23.031" v="6666" actId="26606"/>
          <ac:picMkLst>
            <pc:docMk/>
            <pc:sldMk cId="2848944103" sldId="256"/>
            <ac:picMk id="1028" creationId="{3164AFD6-ED11-14C0-BC7E-7D7E7B89CD20}"/>
          </ac:picMkLst>
        </pc:picChg>
      </pc:sldChg>
      <pc:sldChg chg="modSp del mod">
        <pc:chgData name="David Nicholl" userId="16bab4f2eec1d3a9" providerId="LiveId" clId="{E2D48395-CDCB-43D8-A0FF-5381B8AC5987}" dt="2024-03-05T02:09:26.468" v="8209" actId="47"/>
        <pc:sldMkLst>
          <pc:docMk/>
          <pc:sldMk cId="2947846881" sldId="257"/>
        </pc:sldMkLst>
        <pc:spChg chg="mod">
          <ac:chgData name="David Nicholl" userId="16bab4f2eec1d3a9" providerId="LiveId" clId="{E2D48395-CDCB-43D8-A0FF-5381B8AC5987}" dt="2024-03-03T04:18:40.847" v="167" actId="20577"/>
          <ac:spMkLst>
            <pc:docMk/>
            <pc:sldMk cId="2947846881" sldId="257"/>
            <ac:spMk id="2" creationId="{8FEDAA7B-64B5-3DF5-DFFC-7923EEAE4467}"/>
          </ac:spMkLst>
        </pc:spChg>
        <pc:spChg chg="mod">
          <ac:chgData name="David Nicholl" userId="16bab4f2eec1d3a9" providerId="LiveId" clId="{E2D48395-CDCB-43D8-A0FF-5381B8AC5987}" dt="2024-03-05T01:04:40.080" v="6537" actId="20577"/>
          <ac:spMkLst>
            <pc:docMk/>
            <pc:sldMk cId="2947846881" sldId="257"/>
            <ac:spMk id="3" creationId="{2693D208-A241-9214-7FD4-BEB4A9577DA4}"/>
          </ac:spMkLst>
        </pc:spChg>
      </pc:sldChg>
      <pc:sldChg chg="addSp modSp mod">
        <pc:chgData name="David Nicholl" userId="16bab4f2eec1d3a9" providerId="LiveId" clId="{E2D48395-CDCB-43D8-A0FF-5381B8AC5987}" dt="2024-03-06T02:01:44.579" v="10975" actId="1076"/>
        <pc:sldMkLst>
          <pc:docMk/>
          <pc:sldMk cId="1332446012" sldId="258"/>
        </pc:sldMkLst>
        <pc:spChg chg="mod">
          <ac:chgData name="David Nicholl" userId="16bab4f2eec1d3a9" providerId="LiveId" clId="{E2D48395-CDCB-43D8-A0FF-5381B8AC5987}" dt="2024-03-06T00:08:28.979" v="10738" actId="20577"/>
          <ac:spMkLst>
            <pc:docMk/>
            <pc:sldMk cId="1332446012" sldId="258"/>
            <ac:spMk id="3" creationId="{64CDBE22-7614-323F-6585-9FE4D612BD1C}"/>
          </ac:spMkLst>
        </pc:spChg>
        <pc:picChg chg="add mod">
          <ac:chgData name="David Nicholl" userId="16bab4f2eec1d3a9" providerId="LiveId" clId="{E2D48395-CDCB-43D8-A0FF-5381B8AC5987}" dt="2024-03-06T02:01:44.579" v="10975" actId="1076"/>
          <ac:picMkLst>
            <pc:docMk/>
            <pc:sldMk cId="1332446012" sldId="258"/>
            <ac:picMk id="4" creationId="{34AA4CDB-AD2B-9840-07AE-6EA40DDD3FBD}"/>
          </ac:picMkLst>
        </pc:picChg>
        <pc:picChg chg="mod ord">
          <ac:chgData name="David Nicholl" userId="16bab4f2eec1d3a9" providerId="LiveId" clId="{E2D48395-CDCB-43D8-A0FF-5381B8AC5987}" dt="2024-03-04T04:54:41.592" v="2820" actId="14100"/>
          <ac:picMkLst>
            <pc:docMk/>
            <pc:sldMk cId="1332446012" sldId="258"/>
            <ac:picMk id="5" creationId="{FEAB241D-816C-D5B7-CB56-68B30DCC4896}"/>
          </ac:picMkLst>
        </pc:picChg>
      </pc:sldChg>
      <pc:sldChg chg="addSp delSp modSp mod setBg">
        <pc:chgData name="David Nicholl" userId="16bab4f2eec1d3a9" providerId="LiveId" clId="{E2D48395-CDCB-43D8-A0FF-5381B8AC5987}" dt="2024-03-04T06:13:10.761" v="6004"/>
        <pc:sldMkLst>
          <pc:docMk/>
          <pc:sldMk cId="2029223631" sldId="259"/>
        </pc:sldMkLst>
        <pc:spChg chg="add del">
          <ac:chgData name="David Nicholl" userId="16bab4f2eec1d3a9" providerId="LiveId" clId="{E2D48395-CDCB-43D8-A0FF-5381B8AC5987}" dt="2024-03-03T03:47:33.730" v="4" actId="26606"/>
          <ac:spMkLst>
            <pc:docMk/>
            <pc:sldMk cId="2029223631" sldId="259"/>
            <ac:spMk id="2" creationId="{59BE3C8F-0FF3-6E49-8ED8-F168784385D3}"/>
          </ac:spMkLst>
        </pc:spChg>
        <pc:spChg chg="add mod">
          <ac:chgData name="David Nicholl" userId="16bab4f2eec1d3a9" providerId="LiveId" clId="{E2D48395-CDCB-43D8-A0FF-5381B8AC5987}" dt="2024-03-04T06:08:19.608" v="5946" actId="20577"/>
          <ac:spMkLst>
            <pc:docMk/>
            <pc:sldMk cId="2029223631" sldId="259"/>
            <ac:spMk id="2" creationId="{F32913A4-18ED-32B4-9404-37D40102BE70}"/>
          </ac:spMkLst>
        </pc:spChg>
        <pc:spChg chg="add del">
          <ac:chgData name="David Nicholl" userId="16bab4f2eec1d3a9" providerId="LiveId" clId="{E2D48395-CDCB-43D8-A0FF-5381B8AC5987}" dt="2024-03-03T03:47:33.730" v="4" actId="26606"/>
          <ac:spMkLst>
            <pc:docMk/>
            <pc:sldMk cId="2029223631" sldId="259"/>
            <ac:spMk id="3" creationId="{4F765C92-C0BE-70D0-A2A4-AB8E2AAB053D}"/>
          </ac:spMkLst>
        </pc:spChg>
        <pc:spChg chg="add del mod">
          <ac:chgData name="David Nicholl" userId="16bab4f2eec1d3a9" providerId="LiveId" clId="{E2D48395-CDCB-43D8-A0FF-5381B8AC5987}" dt="2024-03-04T06:08:27.347" v="5947" actId="478"/>
          <ac:spMkLst>
            <pc:docMk/>
            <pc:sldMk cId="2029223631" sldId="259"/>
            <ac:spMk id="7" creationId="{FCB871B4-996C-CD23-1888-2F5A1612961F}"/>
          </ac:spMkLst>
        </pc:spChg>
        <pc:picChg chg="add mod">
          <ac:chgData name="David Nicholl" userId="16bab4f2eec1d3a9" providerId="LiveId" clId="{E2D48395-CDCB-43D8-A0FF-5381B8AC5987}" dt="2024-03-04T06:13:10.761" v="6004"/>
          <ac:picMkLst>
            <pc:docMk/>
            <pc:sldMk cId="2029223631" sldId="259"/>
            <ac:picMk id="3" creationId="{40CEFD25-97CB-088D-975A-C9CD1D7EA6F7}"/>
          </ac:picMkLst>
        </pc:picChg>
        <pc:picChg chg="add del mod">
          <ac:chgData name="David Nicholl" userId="16bab4f2eec1d3a9" providerId="LiveId" clId="{E2D48395-CDCB-43D8-A0FF-5381B8AC5987}" dt="2024-03-03T03:48:11.718" v="5" actId="478"/>
          <ac:picMkLst>
            <pc:docMk/>
            <pc:sldMk cId="2029223631" sldId="259"/>
            <ac:picMk id="5" creationId="{4A52DDD6-DEE1-B645-0B7B-A18466540797}"/>
          </ac:picMkLst>
        </pc:picChg>
        <pc:picChg chg="add mod">
          <ac:chgData name="David Nicholl" userId="16bab4f2eec1d3a9" providerId="LiveId" clId="{E2D48395-CDCB-43D8-A0FF-5381B8AC5987}" dt="2024-03-03T03:48:20.753" v="8" actId="26606"/>
          <ac:picMkLst>
            <pc:docMk/>
            <pc:sldMk cId="2029223631" sldId="259"/>
            <ac:picMk id="9" creationId="{09CCEDB9-0B58-214F-9407-1241E058A83E}"/>
          </ac:picMkLst>
        </pc:picChg>
      </pc:sldChg>
      <pc:sldChg chg="addSp delSp modSp new mod setBg modAnim">
        <pc:chgData name="David Nicholl" userId="16bab4f2eec1d3a9" providerId="LiveId" clId="{E2D48395-CDCB-43D8-A0FF-5381B8AC5987}" dt="2024-03-06T00:11:27.348" v="10748"/>
        <pc:sldMkLst>
          <pc:docMk/>
          <pc:sldMk cId="681286125" sldId="260"/>
        </pc:sldMkLst>
        <pc:spChg chg="del">
          <ac:chgData name="David Nicholl" userId="16bab4f2eec1d3a9" providerId="LiveId" clId="{E2D48395-CDCB-43D8-A0FF-5381B8AC5987}" dt="2024-03-03T03:50:18.342" v="11" actId="26606"/>
          <ac:spMkLst>
            <pc:docMk/>
            <pc:sldMk cId="681286125" sldId="260"/>
            <ac:spMk id="2" creationId="{4AAB417E-4F9C-92DE-D462-9ADD139A5D2D}"/>
          </ac:spMkLst>
        </pc:spChg>
        <pc:spChg chg="del">
          <ac:chgData name="David Nicholl" userId="16bab4f2eec1d3a9" providerId="LiveId" clId="{E2D48395-CDCB-43D8-A0FF-5381B8AC5987}" dt="2024-03-03T03:50:18.342" v="11" actId="26606"/>
          <ac:spMkLst>
            <pc:docMk/>
            <pc:sldMk cId="681286125" sldId="260"/>
            <ac:spMk id="3" creationId="{0A07F4FE-2998-E786-D329-436B22A0AAE1}"/>
          </ac:spMkLst>
        </pc:spChg>
        <pc:spChg chg="add mod">
          <ac:chgData name="David Nicholl" userId="16bab4f2eec1d3a9" providerId="LiveId" clId="{E2D48395-CDCB-43D8-A0FF-5381B8AC5987}" dt="2024-03-06T00:11:15.084" v="10747" actId="208"/>
          <ac:spMkLst>
            <pc:docMk/>
            <pc:sldMk cId="681286125" sldId="260"/>
            <ac:spMk id="3" creationId="{27E7FBA0-E082-336F-3CD1-846EA9AB32CE}"/>
          </ac:spMkLst>
        </pc:spChg>
        <pc:picChg chg="add mod">
          <ac:chgData name="David Nicholl" userId="16bab4f2eec1d3a9" providerId="LiveId" clId="{E2D48395-CDCB-43D8-A0FF-5381B8AC5987}" dt="2024-03-04T06:14:12.015" v="6013"/>
          <ac:picMkLst>
            <pc:docMk/>
            <pc:sldMk cId="681286125" sldId="260"/>
            <ac:picMk id="2" creationId="{2FE02536-4CA1-938F-EE6A-36054A52EA41}"/>
          </ac:picMkLst>
        </pc:picChg>
        <pc:picChg chg="add mod">
          <ac:chgData name="David Nicholl" userId="16bab4f2eec1d3a9" providerId="LiveId" clId="{E2D48395-CDCB-43D8-A0FF-5381B8AC5987}" dt="2024-03-03T03:50:18.342" v="11" actId="26606"/>
          <ac:picMkLst>
            <pc:docMk/>
            <pc:sldMk cId="681286125" sldId="260"/>
            <ac:picMk id="5" creationId="{A699FEBF-5780-8361-C11C-B3C0D86ADA58}"/>
          </ac:picMkLst>
        </pc:picChg>
      </pc:sldChg>
      <pc:sldChg chg="addSp modSp new del mod">
        <pc:chgData name="David Nicholl" userId="16bab4f2eec1d3a9" providerId="LiveId" clId="{E2D48395-CDCB-43D8-A0FF-5381B8AC5987}" dt="2024-03-04T01:10:11.209" v="1536" actId="2696"/>
        <pc:sldMkLst>
          <pc:docMk/>
          <pc:sldMk cId="536317654" sldId="261"/>
        </pc:sldMkLst>
        <pc:spChg chg="mod">
          <ac:chgData name="David Nicholl" userId="16bab4f2eec1d3a9" providerId="LiveId" clId="{E2D48395-CDCB-43D8-A0FF-5381B8AC5987}" dt="2024-03-03T03:53:27.828" v="63" actId="20577"/>
          <ac:spMkLst>
            <pc:docMk/>
            <pc:sldMk cId="536317654" sldId="261"/>
            <ac:spMk id="2" creationId="{F37010B4-E97E-C0DD-E545-6F997DA53B3F}"/>
          </ac:spMkLst>
        </pc:spChg>
        <pc:picChg chg="add">
          <ac:chgData name="David Nicholl" userId="16bab4f2eec1d3a9" providerId="LiveId" clId="{E2D48395-CDCB-43D8-A0FF-5381B8AC5987}" dt="2024-03-03T03:53:05.444" v="13" actId="22"/>
          <ac:picMkLst>
            <pc:docMk/>
            <pc:sldMk cId="536317654" sldId="261"/>
            <ac:picMk id="5" creationId="{42057EA8-BE31-4168-5387-4EB8CD70C595}"/>
          </ac:picMkLst>
        </pc:picChg>
      </pc:sldChg>
      <pc:sldChg chg="addSp modSp add">
        <pc:chgData name="David Nicholl" userId="16bab4f2eec1d3a9" providerId="LiveId" clId="{E2D48395-CDCB-43D8-A0FF-5381B8AC5987}" dt="2024-03-04T06:11:58.752" v="5993"/>
        <pc:sldMkLst>
          <pc:docMk/>
          <pc:sldMk cId="1895649629" sldId="261"/>
        </pc:sldMkLst>
        <pc:picChg chg="add mod">
          <ac:chgData name="David Nicholl" userId="16bab4f2eec1d3a9" providerId="LiveId" clId="{E2D48395-CDCB-43D8-A0FF-5381B8AC5987}" dt="2024-03-04T06:11:58.752" v="5993"/>
          <ac:picMkLst>
            <pc:docMk/>
            <pc:sldMk cId="1895649629" sldId="261"/>
            <ac:picMk id="4" creationId="{AB070F8B-10C8-8044-2A1D-E7D0ACE7CD62}"/>
          </ac:picMkLst>
        </pc:picChg>
      </pc:sldChg>
      <pc:sldChg chg="add del">
        <pc:chgData name="David Nicholl" userId="16bab4f2eec1d3a9" providerId="LiveId" clId="{E2D48395-CDCB-43D8-A0FF-5381B8AC5987}" dt="2024-03-04T00:59:58.792" v="1415" actId="2696"/>
        <pc:sldMkLst>
          <pc:docMk/>
          <pc:sldMk cId="141787044" sldId="262"/>
        </pc:sldMkLst>
      </pc:sldChg>
      <pc:sldChg chg="addSp modSp add del mod">
        <pc:chgData name="David Nicholl" userId="16bab4f2eec1d3a9" providerId="LiveId" clId="{E2D48395-CDCB-43D8-A0FF-5381B8AC5987}" dt="2024-03-06T00:49:02.703" v="10968" actId="2696"/>
        <pc:sldMkLst>
          <pc:docMk/>
          <pc:sldMk cId="897079432" sldId="262"/>
        </pc:sldMkLst>
        <pc:picChg chg="add mod">
          <ac:chgData name="David Nicholl" userId="16bab4f2eec1d3a9" providerId="LiveId" clId="{E2D48395-CDCB-43D8-A0FF-5381B8AC5987}" dt="2024-03-04T06:11:51.151" v="5992" actId="1076"/>
          <ac:picMkLst>
            <pc:docMk/>
            <pc:sldMk cId="897079432" sldId="262"/>
            <ac:picMk id="6" creationId="{554170CD-9C54-0974-5CD3-F7F327E3B9A0}"/>
          </ac:picMkLst>
        </pc:picChg>
      </pc:sldChg>
      <pc:sldChg chg="addSp new del mod">
        <pc:chgData name="David Nicholl" userId="16bab4f2eec1d3a9" providerId="LiveId" clId="{E2D48395-CDCB-43D8-A0FF-5381B8AC5987}" dt="2024-03-04T00:58:31.846" v="1412" actId="2696"/>
        <pc:sldMkLst>
          <pc:docMk/>
          <pc:sldMk cId="1567291454" sldId="262"/>
        </pc:sldMkLst>
        <pc:picChg chg="add">
          <ac:chgData name="David Nicholl" userId="16bab4f2eec1d3a9" providerId="LiveId" clId="{E2D48395-CDCB-43D8-A0FF-5381B8AC5987}" dt="2024-03-03T03:56:48.106" v="65" actId="22"/>
          <ac:picMkLst>
            <pc:docMk/>
            <pc:sldMk cId="1567291454" sldId="262"/>
            <ac:picMk id="5" creationId="{37207CC8-8BC0-1E62-679C-59C55BFB7DB9}"/>
          </ac:picMkLst>
        </pc:picChg>
      </pc:sldChg>
      <pc:sldChg chg="add">
        <pc:chgData name="David Nicholl" userId="16bab4f2eec1d3a9" providerId="LiveId" clId="{E2D48395-CDCB-43D8-A0FF-5381B8AC5987}" dt="2024-03-06T00:49:05.199" v="10969"/>
        <pc:sldMkLst>
          <pc:docMk/>
          <pc:sldMk cId="3059607768" sldId="262"/>
        </pc:sldMkLst>
      </pc:sldChg>
      <pc:sldChg chg="add del">
        <pc:chgData name="David Nicholl" userId="16bab4f2eec1d3a9" providerId="LiveId" clId="{E2D48395-CDCB-43D8-A0FF-5381B8AC5987}" dt="2024-03-06T01:15:09.892" v="10974" actId="47"/>
        <pc:sldMkLst>
          <pc:docMk/>
          <pc:sldMk cId="440227584" sldId="263"/>
        </pc:sldMkLst>
      </pc:sldChg>
      <pc:sldChg chg="addSp new del mod">
        <pc:chgData name="David Nicholl" userId="16bab4f2eec1d3a9" providerId="LiveId" clId="{E2D48395-CDCB-43D8-A0FF-5381B8AC5987}" dt="2024-03-04T00:50:02.226" v="1384" actId="2696"/>
        <pc:sldMkLst>
          <pc:docMk/>
          <pc:sldMk cId="532066994" sldId="263"/>
        </pc:sldMkLst>
        <pc:picChg chg="add">
          <ac:chgData name="David Nicholl" userId="16bab4f2eec1d3a9" providerId="LiveId" clId="{E2D48395-CDCB-43D8-A0FF-5381B8AC5987}" dt="2024-03-03T03:58:59.680" v="67" actId="22"/>
          <ac:picMkLst>
            <pc:docMk/>
            <pc:sldMk cId="532066994" sldId="263"/>
            <ac:picMk id="5" creationId="{6361C956-9DDD-8F16-664F-49C328CF0FFE}"/>
          </ac:picMkLst>
        </pc:picChg>
      </pc:sldChg>
      <pc:sldChg chg="add del">
        <pc:chgData name="David Nicholl" userId="16bab4f2eec1d3a9" providerId="LiveId" clId="{E2D48395-CDCB-43D8-A0FF-5381B8AC5987}" dt="2024-03-04T00:50:25.561" v="1386" actId="2696"/>
        <pc:sldMkLst>
          <pc:docMk/>
          <pc:sldMk cId="1118254741" sldId="263"/>
        </pc:sldMkLst>
      </pc:sldChg>
      <pc:sldChg chg="modSp new mod">
        <pc:chgData name="David Nicholl" userId="16bab4f2eec1d3a9" providerId="LiveId" clId="{E2D48395-CDCB-43D8-A0FF-5381B8AC5987}" dt="2024-03-05T06:28:17.762" v="9478" actId="207"/>
        <pc:sldMkLst>
          <pc:docMk/>
          <pc:sldMk cId="3585347631" sldId="264"/>
        </pc:sldMkLst>
        <pc:spChg chg="mod">
          <ac:chgData name="David Nicholl" userId="16bab4f2eec1d3a9" providerId="LiveId" clId="{E2D48395-CDCB-43D8-A0FF-5381B8AC5987}" dt="2024-03-04T05:19:04.233" v="3528" actId="20577"/>
          <ac:spMkLst>
            <pc:docMk/>
            <pc:sldMk cId="3585347631" sldId="264"/>
            <ac:spMk id="2" creationId="{5356F9C6-571D-A41D-5015-1FBF3084C696}"/>
          </ac:spMkLst>
        </pc:spChg>
        <pc:spChg chg="mod">
          <ac:chgData name="David Nicholl" userId="16bab4f2eec1d3a9" providerId="LiveId" clId="{E2D48395-CDCB-43D8-A0FF-5381B8AC5987}" dt="2024-03-05T06:28:17.762" v="9478" actId="207"/>
          <ac:spMkLst>
            <pc:docMk/>
            <pc:sldMk cId="3585347631" sldId="264"/>
            <ac:spMk id="3" creationId="{23CDB06E-83E1-3908-ED0C-0FB81CAC678E}"/>
          </ac:spMkLst>
        </pc:spChg>
      </pc:sldChg>
      <pc:sldChg chg="addSp delSp modSp new mod setBg">
        <pc:chgData name="David Nicholl" userId="16bab4f2eec1d3a9" providerId="LiveId" clId="{E2D48395-CDCB-43D8-A0FF-5381B8AC5987}" dt="2024-03-03T04:14:47.972" v="90" actId="20577"/>
        <pc:sldMkLst>
          <pc:docMk/>
          <pc:sldMk cId="1086466606" sldId="265"/>
        </pc:sldMkLst>
        <pc:spChg chg="add del mod">
          <ac:chgData name="David Nicholl" userId="16bab4f2eec1d3a9" providerId="LiveId" clId="{E2D48395-CDCB-43D8-A0FF-5381B8AC5987}" dt="2024-03-03T04:14:47.972" v="90" actId="20577"/>
          <ac:spMkLst>
            <pc:docMk/>
            <pc:sldMk cId="1086466606" sldId="265"/>
            <ac:spMk id="2" creationId="{70B7C31E-3AE9-ED34-2FB8-5DCD5E3F446B}"/>
          </ac:spMkLst>
        </pc:spChg>
        <pc:spChg chg="add del">
          <ac:chgData name="David Nicholl" userId="16bab4f2eec1d3a9" providerId="LiveId" clId="{E2D48395-CDCB-43D8-A0FF-5381B8AC5987}" dt="2024-03-03T04:13:35.994" v="77" actId="26606"/>
          <ac:spMkLst>
            <pc:docMk/>
            <pc:sldMk cId="1086466606" sldId="265"/>
            <ac:spMk id="3" creationId="{9230A115-DF2C-2528-2D86-A954BF8EE259}"/>
          </ac:spMkLst>
        </pc:spChg>
        <pc:picChg chg="add mod">
          <ac:chgData name="David Nicholl" userId="16bab4f2eec1d3a9" providerId="LiveId" clId="{E2D48395-CDCB-43D8-A0FF-5381B8AC5987}" dt="2024-03-03T04:14:37.026" v="81" actId="14100"/>
          <ac:picMkLst>
            <pc:docMk/>
            <pc:sldMk cId="1086466606" sldId="265"/>
            <ac:picMk id="5" creationId="{BDFEAE8A-6C1B-6537-A271-E0B0405318E3}"/>
          </ac:picMkLst>
        </pc:picChg>
      </pc:sldChg>
      <pc:sldChg chg="addSp delSp modSp new mod modAnim">
        <pc:chgData name="David Nicholl" userId="16bab4f2eec1d3a9" providerId="LiveId" clId="{E2D48395-CDCB-43D8-A0FF-5381B8AC5987}" dt="2024-03-06T00:31:42.490" v="10961" actId="20577"/>
        <pc:sldMkLst>
          <pc:docMk/>
          <pc:sldMk cId="1510198402" sldId="266"/>
        </pc:sldMkLst>
        <pc:spChg chg="add del mod">
          <ac:chgData name="David Nicholl" userId="16bab4f2eec1d3a9" providerId="LiveId" clId="{E2D48395-CDCB-43D8-A0FF-5381B8AC5987}" dt="2024-03-04T04:21:45.243" v="2334" actId="20577"/>
          <ac:spMkLst>
            <pc:docMk/>
            <pc:sldMk cId="1510198402" sldId="266"/>
            <ac:spMk id="2" creationId="{6C160193-3932-DB75-578D-38374BF946F3}"/>
          </ac:spMkLst>
        </pc:spChg>
        <pc:spChg chg="mod">
          <ac:chgData name="David Nicholl" userId="16bab4f2eec1d3a9" providerId="LiveId" clId="{E2D48395-CDCB-43D8-A0FF-5381B8AC5987}" dt="2024-03-06T00:31:42.490" v="10961" actId="20577"/>
          <ac:spMkLst>
            <pc:docMk/>
            <pc:sldMk cId="1510198402" sldId="266"/>
            <ac:spMk id="3" creationId="{FDB68A68-350C-D267-55BB-756B96D0D70E}"/>
          </ac:spMkLst>
        </pc:spChg>
        <pc:picChg chg="add mod">
          <ac:chgData name="David Nicholl" userId="16bab4f2eec1d3a9" providerId="LiveId" clId="{E2D48395-CDCB-43D8-A0FF-5381B8AC5987}" dt="2024-03-04T06:13:30.157" v="6008"/>
          <ac:picMkLst>
            <pc:docMk/>
            <pc:sldMk cId="1510198402" sldId="266"/>
            <ac:picMk id="4" creationId="{0A55551A-9A5A-352D-CCC9-3AC018C060BB}"/>
          </ac:picMkLst>
        </pc:picChg>
      </pc:sldChg>
      <pc:sldChg chg="addSp delSp modSp new mod setBg addAnim delAnim">
        <pc:chgData name="David Nicholl" userId="16bab4f2eec1d3a9" providerId="LiveId" clId="{E2D48395-CDCB-43D8-A0FF-5381B8AC5987}" dt="2024-03-06T02:07:25.159" v="10993" actId="20577"/>
        <pc:sldMkLst>
          <pc:docMk/>
          <pc:sldMk cId="4189443233" sldId="267"/>
        </pc:sldMkLst>
        <pc:spChg chg="mod">
          <ac:chgData name="David Nicholl" userId="16bab4f2eec1d3a9" providerId="LiveId" clId="{E2D48395-CDCB-43D8-A0FF-5381B8AC5987}" dt="2024-03-05T16:45:47.388" v="10640" actId="26606"/>
          <ac:spMkLst>
            <pc:docMk/>
            <pc:sldMk cId="4189443233" sldId="267"/>
            <ac:spMk id="2" creationId="{AA662160-1642-13ED-BB64-5FC007EDD252}"/>
          </ac:spMkLst>
        </pc:spChg>
        <pc:spChg chg="mod">
          <ac:chgData name="David Nicholl" userId="16bab4f2eec1d3a9" providerId="LiveId" clId="{E2D48395-CDCB-43D8-A0FF-5381B8AC5987}" dt="2024-03-06T02:07:25.159" v="10993" actId="20577"/>
          <ac:spMkLst>
            <pc:docMk/>
            <pc:sldMk cId="4189443233" sldId="267"/>
            <ac:spMk id="3" creationId="{680103A3-6A3A-D781-2B8A-34D1D8663F04}"/>
          </ac:spMkLst>
        </pc:spChg>
        <pc:spChg chg="add del">
          <ac:chgData name="David Nicholl" userId="16bab4f2eec1d3a9" providerId="LiveId" clId="{E2D48395-CDCB-43D8-A0FF-5381B8AC5987}" dt="2024-03-04T06:25:26.235" v="6173" actId="26606"/>
          <ac:spMkLst>
            <pc:docMk/>
            <pc:sldMk cId="4189443233" sldId="267"/>
            <ac:spMk id="9" creationId="{32E62931-8EB4-42BB-BAAB-D8757BE66D8E}"/>
          </ac:spMkLst>
        </pc:spChg>
        <pc:spChg chg="add del">
          <ac:chgData name="David Nicholl" userId="16bab4f2eec1d3a9" providerId="LiveId" clId="{E2D48395-CDCB-43D8-A0FF-5381B8AC5987}" dt="2024-03-04T06:25:45.174" v="6175" actId="26606"/>
          <ac:spMkLst>
            <pc:docMk/>
            <pc:sldMk cId="4189443233" sldId="267"/>
            <ac:spMk id="11" creationId="{007891EC-4501-44ED-A8C8-B11B6DB767AB}"/>
          </ac:spMkLst>
        </pc:spChg>
        <pc:spChg chg="add del">
          <ac:chgData name="David Nicholl" userId="16bab4f2eec1d3a9" providerId="LiveId" clId="{E2D48395-CDCB-43D8-A0FF-5381B8AC5987}" dt="2024-03-04T06:25:45.174" v="6175" actId="26606"/>
          <ac:spMkLst>
            <pc:docMk/>
            <pc:sldMk cId="4189443233" sldId="267"/>
            <ac:spMk id="12" creationId="{C1DD1A8A-57D5-4A81-AD04-532B043C5611}"/>
          </ac:spMkLst>
        </pc:spChg>
        <pc:spChg chg="add del">
          <ac:chgData name="David Nicholl" userId="16bab4f2eec1d3a9" providerId="LiveId" clId="{E2D48395-CDCB-43D8-A0FF-5381B8AC5987}" dt="2024-03-05T01:14:02.722" v="6659" actId="26606"/>
          <ac:spMkLst>
            <pc:docMk/>
            <pc:sldMk cId="4189443233" sldId="267"/>
            <ac:spMk id="15" creationId="{7D9D36D6-2AC5-46A1-A849-4C82D5264A3A}"/>
          </ac:spMkLst>
        </pc:spChg>
        <pc:spChg chg="add del">
          <ac:chgData name="David Nicholl" userId="16bab4f2eec1d3a9" providerId="LiveId" clId="{E2D48395-CDCB-43D8-A0FF-5381B8AC5987}" dt="2024-03-05T01:14:40.126" v="6664" actId="26606"/>
          <ac:spMkLst>
            <pc:docMk/>
            <pc:sldMk cId="4189443233" sldId="267"/>
            <ac:spMk id="2055" creationId="{04812C46-200A-4DEB-A05E-3ED6C68C2387}"/>
          </ac:spMkLst>
        </pc:spChg>
        <pc:spChg chg="add del">
          <ac:chgData name="David Nicholl" userId="16bab4f2eec1d3a9" providerId="LiveId" clId="{E2D48395-CDCB-43D8-A0FF-5381B8AC5987}" dt="2024-03-05T01:14:40.126" v="6664" actId="26606"/>
          <ac:spMkLst>
            <pc:docMk/>
            <pc:sldMk cId="4189443233" sldId="267"/>
            <ac:spMk id="2057" creationId="{D1EA859B-E555-4109-94F3-6700E046E008}"/>
          </ac:spMkLst>
        </pc:spChg>
        <pc:spChg chg="add del">
          <ac:chgData name="David Nicholl" userId="16bab4f2eec1d3a9" providerId="LiveId" clId="{E2D48395-CDCB-43D8-A0FF-5381B8AC5987}" dt="2024-03-05T01:14:40.110" v="6663" actId="26606"/>
          <ac:spMkLst>
            <pc:docMk/>
            <pc:sldMk cId="4189443233" sldId="267"/>
            <ac:spMk id="2062" creationId="{04812C46-200A-4DEB-A05E-3ED6C68C2387}"/>
          </ac:spMkLst>
        </pc:spChg>
        <pc:spChg chg="add del">
          <ac:chgData name="David Nicholl" userId="16bab4f2eec1d3a9" providerId="LiveId" clId="{E2D48395-CDCB-43D8-A0FF-5381B8AC5987}" dt="2024-03-05T01:14:40.110" v="6663" actId="26606"/>
          <ac:spMkLst>
            <pc:docMk/>
            <pc:sldMk cId="4189443233" sldId="267"/>
            <ac:spMk id="2064" creationId="{D1EA859B-E555-4109-94F3-6700E046E008}"/>
          </ac:spMkLst>
        </pc:spChg>
        <pc:spChg chg="add del">
          <ac:chgData name="David Nicholl" userId="16bab4f2eec1d3a9" providerId="LiveId" clId="{E2D48395-CDCB-43D8-A0FF-5381B8AC5987}" dt="2024-03-05T16:44:43.565" v="10633" actId="26606"/>
          <ac:spMkLst>
            <pc:docMk/>
            <pc:sldMk cId="4189443233" sldId="267"/>
            <ac:spMk id="2066" creationId="{04812C46-200A-4DEB-A05E-3ED6C68C2387}"/>
          </ac:spMkLst>
        </pc:spChg>
        <pc:spChg chg="add del">
          <ac:chgData name="David Nicholl" userId="16bab4f2eec1d3a9" providerId="LiveId" clId="{E2D48395-CDCB-43D8-A0FF-5381B8AC5987}" dt="2024-03-05T16:44:43.565" v="10633" actId="26606"/>
          <ac:spMkLst>
            <pc:docMk/>
            <pc:sldMk cId="4189443233" sldId="267"/>
            <ac:spMk id="2067" creationId="{D1EA859B-E555-4109-94F3-6700E046E008}"/>
          </ac:spMkLst>
        </pc:spChg>
        <pc:spChg chg="add del">
          <ac:chgData name="David Nicholl" userId="16bab4f2eec1d3a9" providerId="LiveId" clId="{E2D48395-CDCB-43D8-A0FF-5381B8AC5987}" dt="2024-03-05T16:43:33.454" v="10630" actId="26606"/>
          <ac:spMkLst>
            <pc:docMk/>
            <pc:sldMk cId="4189443233" sldId="267"/>
            <ac:spMk id="2072" creationId="{C0A1ED06-4733-4020-9C60-81D4D801408D}"/>
          </ac:spMkLst>
        </pc:spChg>
        <pc:spChg chg="add del">
          <ac:chgData name="David Nicholl" userId="16bab4f2eec1d3a9" providerId="LiveId" clId="{E2D48395-CDCB-43D8-A0FF-5381B8AC5987}" dt="2024-03-05T16:43:33.454" v="10630" actId="26606"/>
          <ac:spMkLst>
            <pc:docMk/>
            <pc:sldMk cId="4189443233" sldId="267"/>
            <ac:spMk id="2074" creationId="{B0CA3509-3AF9-45FE-93ED-57BB5D5E8E07}"/>
          </ac:spMkLst>
        </pc:spChg>
        <pc:spChg chg="add del">
          <ac:chgData name="David Nicholl" userId="16bab4f2eec1d3a9" providerId="LiveId" clId="{E2D48395-CDCB-43D8-A0FF-5381B8AC5987}" dt="2024-03-05T16:45:47.388" v="10640" actId="26606"/>
          <ac:spMkLst>
            <pc:docMk/>
            <pc:sldMk cId="4189443233" sldId="267"/>
            <ac:spMk id="7175" creationId="{1CDD8E39-EA14-4679-9655-1BFF5A7B63EE}"/>
          </ac:spMkLst>
        </pc:spChg>
        <pc:spChg chg="add del">
          <ac:chgData name="David Nicholl" userId="16bab4f2eec1d3a9" providerId="LiveId" clId="{E2D48395-CDCB-43D8-A0FF-5381B8AC5987}" dt="2024-03-05T16:45:30.617" v="10637" actId="26606"/>
          <ac:spMkLst>
            <pc:docMk/>
            <pc:sldMk cId="4189443233" sldId="267"/>
            <ac:spMk id="7180" creationId="{8F90786E-B72D-4C32-BDCE-A170B007822D}"/>
          </ac:spMkLst>
        </pc:spChg>
        <pc:spChg chg="add del">
          <ac:chgData name="David Nicholl" userId="16bab4f2eec1d3a9" providerId="LiveId" clId="{E2D48395-CDCB-43D8-A0FF-5381B8AC5987}" dt="2024-03-05T16:45:30.617" v="10637" actId="26606"/>
          <ac:spMkLst>
            <pc:docMk/>
            <pc:sldMk cId="4189443233" sldId="267"/>
            <ac:spMk id="7182" creationId="{5E46F2E7-848F-4A6C-A098-4764FDEA771A}"/>
          </ac:spMkLst>
        </pc:spChg>
        <pc:spChg chg="add del">
          <ac:chgData name="David Nicholl" userId="16bab4f2eec1d3a9" providerId="LiveId" clId="{E2D48395-CDCB-43D8-A0FF-5381B8AC5987}" dt="2024-03-05T16:45:47.261" v="10639" actId="26606"/>
          <ac:spMkLst>
            <pc:docMk/>
            <pc:sldMk cId="4189443233" sldId="267"/>
            <ac:spMk id="7184" creationId="{8EC44C88-69E3-42EE-86E8-9B45F712B769}"/>
          </ac:spMkLst>
        </pc:spChg>
        <pc:spChg chg="add del">
          <ac:chgData name="David Nicholl" userId="16bab4f2eec1d3a9" providerId="LiveId" clId="{E2D48395-CDCB-43D8-A0FF-5381B8AC5987}" dt="2024-03-05T16:45:47.261" v="10639" actId="26606"/>
          <ac:spMkLst>
            <pc:docMk/>
            <pc:sldMk cId="4189443233" sldId="267"/>
            <ac:spMk id="7185" creationId="{1BF4DD63-CE83-4A2A-994E-8598C22E6FCF}"/>
          </ac:spMkLst>
        </pc:spChg>
        <pc:spChg chg="add del">
          <ac:chgData name="David Nicholl" userId="16bab4f2eec1d3a9" providerId="LiveId" clId="{E2D48395-CDCB-43D8-A0FF-5381B8AC5987}" dt="2024-03-05T16:45:47.261" v="10639" actId="26606"/>
          <ac:spMkLst>
            <pc:docMk/>
            <pc:sldMk cId="4189443233" sldId="267"/>
            <ac:spMk id="7186" creationId="{127393A7-D6DA-410B-8699-AA56B57BF7BA}"/>
          </ac:spMkLst>
        </pc:spChg>
        <pc:spChg chg="add">
          <ac:chgData name="David Nicholl" userId="16bab4f2eec1d3a9" providerId="LiveId" clId="{E2D48395-CDCB-43D8-A0FF-5381B8AC5987}" dt="2024-03-05T16:45:47.388" v="10640" actId="26606"/>
          <ac:spMkLst>
            <pc:docMk/>
            <pc:sldMk cId="4189443233" sldId="267"/>
            <ac:spMk id="7188" creationId="{C0A1ED06-4733-4020-9C60-81D4D801408D}"/>
          </ac:spMkLst>
        </pc:spChg>
        <pc:spChg chg="add">
          <ac:chgData name="David Nicholl" userId="16bab4f2eec1d3a9" providerId="LiveId" clId="{E2D48395-CDCB-43D8-A0FF-5381B8AC5987}" dt="2024-03-05T16:45:47.388" v="10640" actId="26606"/>
          <ac:spMkLst>
            <pc:docMk/>
            <pc:sldMk cId="4189443233" sldId="267"/>
            <ac:spMk id="7189" creationId="{B0CA3509-3AF9-45FE-93ED-57BB5D5E8E07}"/>
          </ac:spMkLst>
        </pc:spChg>
        <pc:picChg chg="add del">
          <ac:chgData name="David Nicholl" userId="16bab4f2eec1d3a9" providerId="LiveId" clId="{E2D48395-CDCB-43D8-A0FF-5381B8AC5987}" dt="2024-03-04T06:25:26.235" v="6173" actId="26606"/>
          <ac:picMkLst>
            <pc:docMk/>
            <pc:sldMk cId="4189443233" sldId="267"/>
            <ac:picMk id="5" creationId="{2104D145-A612-A3B3-23BE-FF5DFE903442}"/>
          </ac:picMkLst>
        </pc:picChg>
        <pc:picChg chg="add del">
          <ac:chgData name="David Nicholl" userId="16bab4f2eec1d3a9" providerId="LiveId" clId="{E2D48395-CDCB-43D8-A0FF-5381B8AC5987}" dt="2024-03-04T06:25:45.174" v="6175" actId="26606"/>
          <ac:picMkLst>
            <pc:docMk/>
            <pc:sldMk cId="4189443233" sldId="267"/>
            <ac:picMk id="13" creationId="{CBA576D3-8F61-6831-BB35-251B916AA0A9}"/>
          </ac:picMkLst>
        </pc:picChg>
        <pc:picChg chg="add del">
          <ac:chgData name="David Nicholl" userId="16bab4f2eec1d3a9" providerId="LiveId" clId="{E2D48395-CDCB-43D8-A0FF-5381B8AC5987}" dt="2024-03-05T01:12:31.608" v="6657" actId="478"/>
          <ac:picMkLst>
            <pc:docMk/>
            <pc:sldMk cId="4189443233" sldId="267"/>
            <ac:picMk id="16" creationId="{FF28B565-E66E-0005-99E2-54FB2946E7A2}"/>
          </ac:picMkLst>
        </pc:picChg>
        <pc:picChg chg="add del mod ord">
          <ac:chgData name="David Nicholl" userId="16bab4f2eec1d3a9" providerId="LiveId" clId="{E2D48395-CDCB-43D8-A0FF-5381B8AC5987}" dt="2024-03-05T16:43:35.704" v="10631" actId="478"/>
          <ac:picMkLst>
            <pc:docMk/>
            <pc:sldMk cId="4189443233" sldId="267"/>
            <ac:picMk id="2050" creationId="{C631C3EB-AB76-0DB2-80B3-C326505070EA}"/>
          </ac:picMkLst>
        </pc:picChg>
        <pc:picChg chg="add mod ord">
          <ac:chgData name="David Nicholl" userId="16bab4f2eec1d3a9" providerId="LiveId" clId="{E2D48395-CDCB-43D8-A0FF-5381B8AC5987}" dt="2024-03-05T16:45:47.388" v="10640" actId="26606"/>
          <ac:picMkLst>
            <pc:docMk/>
            <pc:sldMk cId="4189443233" sldId="267"/>
            <ac:picMk id="7170" creationId="{70708179-81E5-7642-8DD0-2B6133209B4C}"/>
          </ac:picMkLst>
        </pc:picChg>
      </pc:sldChg>
      <pc:sldChg chg="modSp new del mod">
        <pc:chgData name="David Nicholl" userId="16bab4f2eec1d3a9" providerId="LiveId" clId="{E2D48395-CDCB-43D8-A0FF-5381B8AC5987}" dt="2024-03-03T04:52:09.135" v="1131" actId="47"/>
        <pc:sldMkLst>
          <pc:docMk/>
          <pc:sldMk cId="2659724561" sldId="268"/>
        </pc:sldMkLst>
        <pc:spChg chg="mod">
          <ac:chgData name="David Nicholl" userId="16bab4f2eec1d3a9" providerId="LiveId" clId="{E2D48395-CDCB-43D8-A0FF-5381B8AC5987}" dt="2024-03-03T04:19:11.047" v="204" actId="20577"/>
          <ac:spMkLst>
            <pc:docMk/>
            <pc:sldMk cId="2659724561" sldId="268"/>
            <ac:spMk id="2" creationId="{8AD9A0FB-F7D7-A541-ABA0-D5B5E10C773F}"/>
          </ac:spMkLst>
        </pc:spChg>
        <pc:spChg chg="mod">
          <ac:chgData name="David Nicholl" userId="16bab4f2eec1d3a9" providerId="LiveId" clId="{E2D48395-CDCB-43D8-A0FF-5381B8AC5987}" dt="2024-03-03T04:50:29.961" v="845" actId="20577"/>
          <ac:spMkLst>
            <pc:docMk/>
            <pc:sldMk cId="2659724561" sldId="268"/>
            <ac:spMk id="3" creationId="{78157D69-BE69-4097-E560-49257B8B817E}"/>
          </ac:spMkLst>
        </pc:spChg>
      </pc:sldChg>
      <pc:sldChg chg="addSp new del mod">
        <pc:chgData name="David Nicholl" userId="16bab4f2eec1d3a9" providerId="LiveId" clId="{E2D48395-CDCB-43D8-A0FF-5381B8AC5987}" dt="2024-03-03T04:21:30.214" v="207" actId="2696"/>
        <pc:sldMkLst>
          <pc:docMk/>
          <pc:sldMk cId="2398649173" sldId="269"/>
        </pc:sldMkLst>
        <pc:picChg chg="add">
          <ac:chgData name="David Nicholl" userId="16bab4f2eec1d3a9" providerId="LiveId" clId="{E2D48395-CDCB-43D8-A0FF-5381B8AC5987}" dt="2024-03-03T04:21:12.271" v="206" actId="22"/>
          <ac:picMkLst>
            <pc:docMk/>
            <pc:sldMk cId="2398649173" sldId="269"/>
            <ac:picMk id="5" creationId="{1D96E0D6-8F13-7B0B-48CE-FE40ACC90739}"/>
          </ac:picMkLst>
        </pc:picChg>
      </pc:sldChg>
      <pc:sldChg chg="new del">
        <pc:chgData name="David Nicholl" userId="16bab4f2eec1d3a9" providerId="LiveId" clId="{E2D48395-CDCB-43D8-A0FF-5381B8AC5987}" dt="2024-03-03T04:21:43.894" v="210" actId="47"/>
        <pc:sldMkLst>
          <pc:docMk/>
          <pc:sldMk cId="3842506316" sldId="269"/>
        </pc:sldMkLst>
      </pc:sldChg>
      <pc:sldChg chg="addSp modSp add">
        <pc:chgData name="David Nicholl" userId="16bab4f2eec1d3a9" providerId="LiveId" clId="{E2D48395-CDCB-43D8-A0FF-5381B8AC5987}" dt="2024-03-04T06:13:24.956" v="6007"/>
        <pc:sldMkLst>
          <pc:docMk/>
          <pc:sldMk cId="4013942054" sldId="270"/>
        </pc:sldMkLst>
        <pc:picChg chg="add mod">
          <ac:chgData name="David Nicholl" userId="16bab4f2eec1d3a9" providerId="LiveId" clId="{E2D48395-CDCB-43D8-A0FF-5381B8AC5987}" dt="2024-03-04T06:13:24.956" v="6007"/>
          <ac:picMkLst>
            <pc:docMk/>
            <pc:sldMk cId="4013942054" sldId="270"/>
            <ac:picMk id="4" creationId="{47F787CA-1CFD-7F0B-AE0F-F556CDC9D794}"/>
          </ac:picMkLst>
        </pc:picChg>
      </pc:sldChg>
      <pc:sldChg chg="delSp modSp add mod setBg delDesignElem">
        <pc:chgData name="David Nicholl" userId="16bab4f2eec1d3a9" providerId="LiveId" clId="{E2D48395-CDCB-43D8-A0FF-5381B8AC5987}" dt="2024-03-05T16:40:10.117" v="10571" actId="20577"/>
        <pc:sldMkLst>
          <pc:docMk/>
          <pc:sldMk cId="1199257681" sldId="271"/>
        </pc:sldMkLst>
        <pc:spChg chg="mod">
          <ac:chgData name="David Nicholl" userId="16bab4f2eec1d3a9" providerId="LiveId" clId="{E2D48395-CDCB-43D8-A0FF-5381B8AC5987}" dt="2024-03-05T16:40:10.117" v="10571" actId="20577"/>
          <ac:spMkLst>
            <pc:docMk/>
            <pc:sldMk cId="1199257681" sldId="271"/>
            <ac:spMk id="2" creationId="{2A63C319-66A3-57C7-3AE5-C842DC6CEA87}"/>
          </ac:spMkLst>
        </pc:spChg>
        <pc:spChg chg="del">
          <ac:chgData name="David Nicholl" userId="16bab4f2eec1d3a9" providerId="LiveId" clId="{E2D48395-CDCB-43D8-A0FF-5381B8AC5987}" dt="2024-03-04T00:51:01.076" v="1390"/>
          <ac:spMkLst>
            <pc:docMk/>
            <pc:sldMk cId="1199257681" sldId="271"/>
            <ac:spMk id="15" creationId="{BCED4D40-4B67-4331-AC48-79B82B4A47D8}"/>
          </ac:spMkLst>
        </pc:spChg>
        <pc:spChg chg="del">
          <ac:chgData name="David Nicholl" userId="16bab4f2eec1d3a9" providerId="LiveId" clId="{E2D48395-CDCB-43D8-A0FF-5381B8AC5987}" dt="2024-03-04T00:51:01.076" v="1390"/>
          <ac:spMkLst>
            <pc:docMk/>
            <pc:sldMk cId="1199257681" sldId="271"/>
            <ac:spMk id="17" creationId="{670CEDEF-4F34-412E-84EE-329C1E936AF5}"/>
          </ac:spMkLst>
        </pc:spChg>
        <pc:picChg chg="mod">
          <ac:chgData name="David Nicholl" userId="16bab4f2eec1d3a9" providerId="LiveId" clId="{E2D48395-CDCB-43D8-A0FF-5381B8AC5987}" dt="2024-03-04T00:51:27.722" v="1391" actId="1076"/>
          <ac:picMkLst>
            <pc:docMk/>
            <pc:sldMk cId="1199257681" sldId="271"/>
            <ac:picMk id="5" creationId="{DCC8F172-2227-7A72-A183-E0B266168038}"/>
          </ac:picMkLst>
        </pc:picChg>
      </pc:sldChg>
      <pc:sldChg chg="addSp delSp modSp new del mod setBg">
        <pc:chgData name="David Nicholl" userId="16bab4f2eec1d3a9" providerId="LiveId" clId="{E2D48395-CDCB-43D8-A0FF-5381B8AC5987}" dt="2024-03-04T00:50:55.633" v="1388" actId="2696"/>
        <pc:sldMkLst>
          <pc:docMk/>
          <pc:sldMk cId="1818284152" sldId="271"/>
        </pc:sldMkLst>
        <pc:spChg chg="mod">
          <ac:chgData name="David Nicholl" userId="16bab4f2eec1d3a9" providerId="LiveId" clId="{E2D48395-CDCB-43D8-A0FF-5381B8AC5987}" dt="2024-03-03T04:28:44.809" v="264" actId="26606"/>
          <ac:spMkLst>
            <pc:docMk/>
            <pc:sldMk cId="1818284152" sldId="271"/>
            <ac:spMk id="2" creationId="{2A63C319-66A3-57C7-3AE5-C842DC6CEA87}"/>
          </ac:spMkLst>
        </pc:spChg>
        <pc:spChg chg="del mod">
          <ac:chgData name="David Nicholl" userId="16bab4f2eec1d3a9" providerId="LiveId" clId="{E2D48395-CDCB-43D8-A0FF-5381B8AC5987}" dt="2024-03-03T04:28:44.809" v="264" actId="26606"/>
          <ac:spMkLst>
            <pc:docMk/>
            <pc:sldMk cId="1818284152" sldId="271"/>
            <ac:spMk id="3" creationId="{82FBF79C-83FF-51C8-8C65-EC562D588293}"/>
          </ac:spMkLst>
        </pc:spChg>
        <pc:spChg chg="add del">
          <ac:chgData name="David Nicholl" userId="16bab4f2eec1d3a9" providerId="LiveId" clId="{E2D48395-CDCB-43D8-A0FF-5381B8AC5987}" dt="2024-03-03T04:28:44.809" v="264" actId="26606"/>
          <ac:spMkLst>
            <pc:docMk/>
            <pc:sldMk cId="1818284152" sldId="271"/>
            <ac:spMk id="10" creationId="{1A95671B-3CC6-4792-9114-B74FAEA224E6}"/>
          </ac:spMkLst>
        </pc:spChg>
        <pc:spChg chg="add">
          <ac:chgData name="David Nicholl" userId="16bab4f2eec1d3a9" providerId="LiveId" clId="{E2D48395-CDCB-43D8-A0FF-5381B8AC5987}" dt="2024-03-03T04:28:44.809" v="264" actId="26606"/>
          <ac:spMkLst>
            <pc:docMk/>
            <pc:sldMk cId="1818284152" sldId="271"/>
            <ac:spMk id="15" creationId="{BCED4D40-4B67-4331-AC48-79B82B4A47D8}"/>
          </ac:spMkLst>
        </pc:spChg>
        <pc:spChg chg="add">
          <ac:chgData name="David Nicholl" userId="16bab4f2eec1d3a9" providerId="LiveId" clId="{E2D48395-CDCB-43D8-A0FF-5381B8AC5987}" dt="2024-03-03T04:28:44.809" v="264" actId="26606"/>
          <ac:spMkLst>
            <pc:docMk/>
            <pc:sldMk cId="1818284152" sldId="271"/>
            <ac:spMk id="17" creationId="{670CEDEF-4F34-412E-84EE-329C1E936AF5}"/>
          </ac:spMkLst>
        </pc:spChg>
        <pc:picChg chg="add mod">
          <ac:chgData name="David Nicholl" userId="16bab4f2eec1d3a9" providerId="LiveId" clId="{E2D48395-CDCB-43D8-A0FF-5381B8AC5987}" dt="2024-03-03T04:28:44.809" v="264" actId="26606"/>
          <ac:picMkLst>
            <pc:docMk/>
            <pc:sldMk cId="1818284152" sldId="271"/>
            <ac:picMk id="5" creationId="{DCC8F172-2227-7A72-A183-E0B266168038}"/>
          </ac:picMkLst>
        </pc:picChg>
      </pc:sldChg>
      <pc:sldChg chg="addSp modSp new del mod">
        <pc:chgData name="David Nicholl" userId="16bab4f2eec1d3a9" providerId="LiveId" clId="{E2D48395-CDCB-43D8-A0FF-5381B8AC5987}" dt="2024-03-04T00:50:55.633" v="1388" actId="2696"/>
        <pc:sldMkLst>
          <pc:docMk/>
          <pc:sldMk cId="1453115078" sldId="272"/>
        </pc:sldMkLst>
        <pc:spChg chg="mod">
          <ac:chgData name="David Nicholl" userId="16bab4f2eec1d3a9" providerId="LiveId" clId="{E2D48395-CDCB-43D8-A0FF-5381B8AC5987}" dt="2024-03-03T04:49:04.341" v="627" actId="14100"/>
          <ac:spMkLst>
            <pc:docMk/>
            <pc:sldMk cId="1453115078" sldId="272"/>
            <ac:spMk id="3" creationId="{43A006C5-6682-1311-C1F6-58221BA427C9}"/>
          </ac:spMkLst>
        </pc:spChg>
        <pc:picChg chg="add mod">
          <ac:chgData name="David Nicholl" userId="16bab4f2eec1d3a9" providerId="LiveId" clId="{E2D48395-CDCB-43D8-A0FF-5381B8AC5987}" dt="2024-03-03T04:49:12.565" v="629" actId="1076"/>
          <ac:picMkLst>
            <pc:docMk/>
            <pc:sldMk cId="1453115078" sldId="272"/>
            <ac:picMk id="5" creationId="{B1540326-35CD-2022-7E28-BD744919F3E7}"/>
          </ac:picMkLst>
        </pc:picChg>
      </pc:sldChg>
      <pc:sldChg chg="modSp add mod">
        <pc:chgData name="David Nicholl" userId="16bab4f2eec1d3a9" providerId="LiveId" clId="{E2D48395-CDCB-43D8-A0FF-5381B8AC5987}" dt="2024-03-05T06:04:49.115" v="8498" actId="2711"/>
        <pc:sldMkLst>
          <pc:docMk/>
          <pc:sldMk cId="1746895897" sldId="272"/>
        </pc:sldMkLst>
        <pc:spChg chg="mod">
          <ac:chgData name="David Nicholl" userId="16bab4f2eec1d3a9" providerId="LiveId" clId="{E2D48395-CDCB-43D8-A0FF-5381B8AC5987}" dt="2024-03-05T06:04:49.115" v="8498" actId="2711"/>
          <ac:spMkLst>
            <pc:docMk/>
            <pc:sldMk cId="1746895897" sldId="272"/>
            <ac:spMk id="3" creationId="{43A006C5-6682-1311-C1F6-58221BA427C9}"/>
          </ac:spMkLst>
        </pc:spChg>
      </pc:sldChg>
      <pc:sldChg chg="add modAnim">
        <pc:chgData name="David Nicholl" userId="16bab4f2eec1d3a9" providerId="LiveId" clId="{E2D48395-CDCB-43D8-A0FF-5381B8AC5987}" dt="2024-03-04T00:53:11.010" v="1399"/>
        <pc:sldMkLst>
          <pc:docMk/>
          <pc:sldMk cId="235930897" sldId="273"/>
        </pc:sldMkLst>
      </pc:sldChg>
      <pc:sldChg chg="addSp delSp modSp new del mod modClrScheme modAnim chgLayout">
        <pc:chgData name="David Nicholl" userId="16bab4f2eec1d3a9" providerId="LiveId" clId="{E2D48395-CDCB-43D8-A0FF-5381B8AC5987}" dt="2024-03-04T00:50:55.633" v="1388" actId="2696"/>
        <pc:sldMkLst>
          <pc:docMk/>
          <pc:sldMk cId="1884852156" sldId="273"/>
        </pc:sldMkLst>
        <pc:spChg chg="del mod ord">
          <ac:chgData name="David Nicholl" userId="16bab4f2eec1d3a9" providerId="LiveId" clId="{E2D48395-CDCB-43D8-A0FF-5381B8AC5987}" dt="2024-03-03T04:35:34.190" v="314" actId="700"/>
          <ac:spMkLst>
            <pc:docMk/>
            <pc:sldMk cId="1884852156" sldId="273"/>
            <ac:spMk id="2" creationId="{22D77C29-C387-910D-3646-8194049F9808}"/>
          </ac:spMkLst>
        </pc:spChg>
        <pc:spChg chg="del mod ord">
          <ac:chgData name="David Nicholl" userId="16bab4f2eec1d3a9" providerId="LiveId" clId="{E2D48395-CDCB-43D8-A0FF-5381B8AC5987}" dt="2024-03-03T04:35:34.190" v="314" actId="700"/>
          <ac:spMkLst>
            <pc:docMk/>
            <pc:sldMk cId="1884852156" sldId="273"/>
            <ac:spMk id="3" creationId="{40BE48BD-4134-9D74-94F4-3C3B4109118C}"/>
          </ac:spMkLst>
        </pc:spChg>
        <pc:spChg chg="add mod ord">
          <ac:chgData name="David Nicholl" userId="16bab4f2eec1d3a9" providerId="LiveId" clId="{E2D48395-CDCB-43D8-A0FF-5381B8AC5987}" dt="2024-03-03T05:27:07.423" v="1365" actId="1076"/>
          <ac:spMkLst>
            <pc:docMk/>
            <pc:sldMk cId="1884852156" sldId="273"/>
            <ac:spMk id="4" creationId="{6126672A-10EC-15C1-0F60-E6BB4310EB5A}"/>
          </ac:spMkLst>
        </pc:spChg>
        <pc:spChg chg="add mod ord">
          <ac:chgData name="David Nicholl" userId="16bab4f2eec1d3a9" providerId="LiveId" clId="{E2D48395-CDCB-43D8-A0FF-5381B8AC5987}" dt="2024-03-03T05:22:35.227" v="1311" actId="20577"/>
          <ac:spMkLst>
            <pc:docMk/>
            <pc:sldMk cId="1884852156" sldId="273"/>
            <ac:spMk id="5" creationId="{C227107C-8412-276F-2C3E-32A3D7B144D8}"/>
          </ac:spMkLst>
        </pc:spChg>
        <pc:spChg chg="add mod ord">
          <ac:chgData name="David Nicholl" userId="16bab4f2eec1d3a9" providerId="LiveId" clId="{E2D48395-CDCB-43D8-A0FF-5381B8AC5987}" dt="2024-03-03T05:24:06.101" v="1356" actId="1076"/>
          <ac:spMkLst>
            <pc:docMk/>
            <pc:sldMk cId="1884852156" sldId="273"/>
            <ac:spMk id="6" creationId="{72AC1743-5D01-1975-8898-B8B4C541ADA2}"/>
          </ac:spMkLst>
        </pc:spChg>
        <pc:picChg chg="add mod">
          <ac:chgData name="David Nicholl" userId="16bab4f2eec1d3a9" providerId="LiveId" clId="{E2D48395-CDCB-43D8-A0FF-5381B8AC5987}" dt="2024-03-03T05:23:08.831" v="1315" actId="1076"/>
          <ac:picMkLst>
            <pc:docMk/>
            <pc:sldMk cId="1884852156" sldId="273"/>
            <ac:picMk id="8" creationId="{3958BE22-BBAC-56BA-AF86-041D7883893B}"/>
          </ac:picMkLst>
        </pc:picChg>
        <pc:picChg chg="add mod">
          <ac:chgData name="David Nicholl" userId="16bab4f2eec1d3a9" providerId="LiveId" clId="{E2D48395-CDCB-43D8-A0FF-5381B8AC5987}" dt="2024-03-03T05:22:44.543" v="1313" actId="1076"/>
          <ac:picMkLst>
            <pc:docMk/>
            <pc:sldMk cId="1884852156" sldId="273"/>
            <ac:picMk id="10" creationId="{7E1B4B9E-DCED-62D5-ADEF-C1FCA79DEB1A}"/>
          </ac:picMkLst>
        </pc:picChg>
        <pc:picChg chg="add mod">
          <ac:chgData name="David Nicholl" userId="16bab4f2eec1d3a9" providerId="LiveId" clId="{E2D48395-CDCB-43D8-A0FF-5381B8AC5987}" dt="2024-03-03T05:25:48.168" v="1361" actId="1076"/>
          <ac:picMkLst>
            <pc:docMk/>
            <pc:sldMk cId="1884852156" sldId="273"/>
            <ac:picMk id="12" creationId="{51E80CC8-1ECD-681F-28DE-104E6F992A07}"/>
          </ac:picMkLst>
        </pc:picChg>
        <pc:picChg chg="add mod">
          <ac:chgData name="David Nicholl" userId="16bab4f2eec1d3a9" providerId="LiveId" clId="{E2D48395-CDCB-43D8-A0FF-5381B8AC5987}" dt="2024-03-03T05:26:02.881" v="1364" actId="1076"/>
          <ac:picMkLst>
            <pc:docMk/>
            <pc:sldMk cId="1884852156" sldId="273"/>
            <ac:picMk id="14" creationId="{82CD3F5F-3ECD-E448-5768-0161D91C0900}"/>
          </ac:picMkLst>
        </pc:picChg>
      </pc:sldChg>
      <pc:sldChg chg="addSp modSp new mod">
        <pc:chgData name="David Nicholl" userId="16bab4f2eec1d3a9" providerId="LiveId" clId="{E2D48395-CDCB-43D8-A0FF-5381B8AC5987}" dt="2024-03-06T02:02:10.527" v="10979" actId="1076"/>
        <pc:sldMkLst>
          <pc:docMk/>
          <pc:sldMk cId="2081198490" sldId="274"/>
        </pc:sldMkLst>
        <pc:spChg chg="mod">
          <ac:chgData name="David Nicholl" userId="16bab4f2eec1d3a9" providerId="LiveId" clId="{E2D48395-CDCB-43D8-A0FF-5381B8AC5987}" dt="2024-03-03T04:50:45.742" v="856" actId="20577"/>
          <ac:spMkLst>
            <pc:docMk/>
            <pc:sldMk cId="2081198490" sldId="274"/>
            <ac:spMk id="2" creationId="{C4D75AA1-99E3-4BFA-0987-4FA6A2B747A1}"/>
          </ac:spMkLst>
        </pc:spChg>
        <pc:spChg chg="mod">
          <ac:chgData name="David Nicholl" userId="16bab4f2eec1d3a9" providerId="LiveId" clId="{E2D48395-CDCB-43D8-A0FF-5381B8AC5987}" dt="2024-03-05T16:11:41.799" v="10002" actId="20577"/>
          <ac:spMkLst>
            <pc:docMk/>
            <pc:sldMk cId="2081198490" sldId="274"/>
            <ac:spMk id="3" creationId="{94BDE4BD-CEBB-8EB2-8AAD-1DBC31CF4817}"/>
          </ac:spMkLst>
        </pc:spChg>
        <pc:picChg chg="add mod">
          <ac:chgData name="David Nicholl" userId="16bab4f2eec1d3a9" providerId="LiveId" clId="{E2D48395-CDCB-43D8-A0FF-5381B8AC5987}" dt="2024-03-06T02:02:10.527" v="10979" actId="1076"/>
          <ac:picMkLst>
            <pc:docMk/>
            <pc:sldMk cId="2081198490" sldId="274"/>
            <ac:picMk id="4" creationId="{A6FEAC36-A6A9-D25B-0979-D559638BB330}"/>
          </ac:picMkLst>
        </pc:picChg>
      </pc:sldChg>
      <pc:sldChg chg="modSp add mod modAnim">
        <pc:chgData name="David Nicholl" userId="16bab4f2eec1d3a9" providerId="LiveId" clId="{E2D48395-CDCB-43D8-A0FF-5381B8AC5987}" dt="2024-03-04T00:52:07.754" v="1393" actId="1076"/>
        <pc:sldMkLst>
          <pc:docMk/>
          <pc:sldMk cId="28286825" sldId="275"/>
        </pc:sldMkLst>
        <pc:picChg chg="mod">
          <ac:chgData name="David Nicholl" userId="16bab4f2eec1d3a9" providerId="LiveId" clId="{E2D48395-CDCB-43D8-A0FF-5381B8AC5987}" dt="2024-03-04T00:52:07.754" v="1393" actId="1076"/>
          <ac:picMkLst>
            <pc:docMk/>
            <pc:sldMk cId="28286825" sldId="275"/>
            <ac:picMk id="8" creationId="{94995324-1591-CE02-AF51-2FD49307BE70}"/>
          </ac:picMkLst>
        </pc:picChg>
      </pc:sldChg>
      <pc:sldChg chg="modSp new del mod">
        <pc:chgData name="David Nicholl" userId="16bab4f2eec1d3a9" providerId="LiveId" clId="{E2D48395-CDCB-43D8-A0FF-5381B8AC5987}" dt="2024-03-03T05:11:18.656" v="1213" actId="47"/>
        <pc:sldMkLst>
          <pc:docMk/>
          <pc:sldMk cId="2579373443" sldId="275"/>
        </pc:sldMkLst>
        <pc:spChg chg="mod">
          <ac:chgData name="David Nicholl" userId="16bab4f2eec1d3a9" providerId="LiveId" clId="{E2D48395-CDCB-43D8-A0FF-5381B8AC5987}" dt="2024-03-03T05:11:11.591" v="1212" actId="20577"/>
          <ac:spMkLst>
            <pc:docMk/>
            <pc:sldMk cId="2579373443" sldId="275"/>
            <ac:spMk id="2" creationId="{33C8DA6D-1CBE-20C9-220A-D30CCF75E677}"/>
          </ac:spMkLst>
        </pc:spChg>
      </pc:sldChg>
      <pc:sldChg chg="delSp modSp add del mod delAnim">
        <pc:chgData name="David Nicholl" userId="16bab4f2eec1d3a9" providerId="LiveId" clId="{E2D48395-CDCB-43D8-A0FF-5381B8AC5987}" dt="2024-03-03T05:11:52.571" v="1227" actId="2696"/>
        <pc:sldMkLst>
          <pc:docMk/>
          <pc:sldMk cId="3124236187" sldId="275"/>
        </pc:sldMkLst>
        <pc:spChg chg="mod">
          <ac:chgData name="David Nicholl" userId="16bab4f2eec1d3a9" providerId="LiveId" clId="{E2D48395-CDCB-43D8-A0FF-5381B8AC5987}" dt="2024-03-03T05:11:40.847" v="1220" actId="20577"/>
          <ac:spMkLst>
            <pc:docMk/>
            <pc:sldMk cId="3124236187" sldId="275"/>
            <ac:spMk id="4" creationId="{6126672A-10EC-15C1-0F60-E6BB4310EB5A}"/>
          </ac:spMkLst>
        </pc:spChg>
        <pc:spChg chg="mod">
          <ac:chgData name="David Nicholl" userId="16bab4f2eec1d3a9" providerId="LiveId" clId="{E2D48395-CDCB-43D8-A0FF-5381B8AC5987}" dt="2024-03-03T05:11:48.942" v="1226" actId="20577"/>
          <ac:spMkLst>
            <pc:docMk/>
            <pc:sldMk cId="3124236187" sldId="275"/>
            <ac:spMk id="5" creationId="{C227107C-8412-276F-2C3E-32A3D7B144D8}"/>
          </ac:spMkLst>
        </pc:spChg>
        <pc:picChg chg="del">
          <ac:chgData name="David Nicholl" userId="16bab4f2eec1d3a9" providerId="LiveId" clId="{E2D48395-CDCB-43D8-A0FF-5381B8AC5987}" dt="2024-03-03T05:11:29.363" v="1216" actId="478"/>
          <ac:picMkLst>
            <pc:docMk/>
            <pc:sldMk cId="3124236187" sldId="275"/>
            <ac:picMk id="8" creationId="{3958BE22-BBAC-56BA-AF86-041D7883893B}"/>
          </ac:picMkLst>
        </pc:picChg>
        <pc:picChg chg="del">
          <ac:chgData name="David Nicholl" userId="16bab4f2eec1d3a9" providerId="LiveId" clId="{E2D48395-CDCB-43D8-A0FF-5381B8AC5987}" dt="2024-03-03T05:11:27.737" v="1215" actId="478"/>
          <ac:picMkLst>
            <pc:docMk/>
            <pc:sldMk cId="3124236187" sldId="275"/>
            <ac:picMk id="10" creationId="{7E1B4B9E-DCED-62D5-ADEF-C1FCA79DEB1A}"/>
          </ac:picMkLst>
        </pc:picChg>
      </pc:sldChg>
      <pc:sldChg chg="addSp modSp new del mod">
        <pc:chgData name="David Nicholl" userId="16bab4f2eec1d3a9" providerId="LiveId" clId="{E2D48395-CDCB-43D8-A0FF-5381B8AC5987}" dt="2024-03-04T00:50:55.633" v="1388" actId="2696"/>
        <pc:sldMkLst>
          <pc:docMk/>
          <pc:sldMk cId="3145124749" sldId="275"/>
        </pc:sldMkLst>
        <pc:spChg chg="mod">
          <ac:chgData name="David Nicholl" userId="16bab4f2eec1d3a9" providerId="LiveId" clId="{E2D48395-CDCB-43D8-A0FF-5381B8AC5987}" dt="2024-03-03T05:14:40.597" v="1251" actId="122"/>
          <ac:spMkLst>
            <pc:docMk/>
            <pc:sldMk cId="3145124749" sldId="275"/>
            <ac:spMk id="2" creationId="{DA952023-7F3E-90D1-B7FB-C2A8D36B0AFF}"/>
          </ac:spMkLst>
        </pc:spChg>
        <pc:picChg chg="add mod">
          <ac:chgData name="David Nicholl" userId="16bab4f2eec1d3a9" providerId="LiveId" clId="{E2D48395-CDCB-43D8-A0FF-5381B8AC5987}" dt="2024-03-03T05:14:17.410" v="1248" actId="1076"/>
          <ac:picMkLst>
            <pc:docMk/>
            <pc:sldMk cId="3145124749" sldId="275"/>
            <ac:picMk id="5" creationId="{ABBEC036-3932-C8E1-ED93-4A717CD89AF1}"/>
          </ac:picMkLst>
        </pc:picChg>
        <pc:picChg chg="add mod">
          <ac:chgData name="David Nicholl" userId="16bab4f2eec1d3a9" providerId="LiveId" clId="{E2D48395-CDCB-43D8-A0FF-5381B8AC5987}" dt="2024-03-03T05:14:05.226" v="1247" actId="1076"/>
          <ac:picMkLst>
            <pc:docMk/>
            <pc:sldMk cId="3145124749" sldId="275"/>
            <ac:picMk id="7" creationId="{001D1AFF-2184-FD50-B4B3-9C895E83B468}"/>
          </ac:picMkLst>
        </pc:picChg>
        <pc:picChg chg="add mod">
          <ac:chgData name="David Nicholl" userId="16bab4f2eec1d3a9" providerId="LiveId" clId="{E2D48395-CDCB-43D8-A0FF-5381B8AC5987}" dt="2024-03-03T05:18:31.316" v="1261" actId="1076"/>
          <ac:picMkLst>
            <pc:docMk/>
            <pc:sldMk cId="3145124749" sldId="275"/>
            <ac:picMk id="8" creationId="{94995324-1591-CE02-AF51-2FD49307BE70}"/>
          </ac:picMkLst>
        </pc:picChg>
      </pc:sldChg>
      <pc:sldChg chg="add del">
        <pc:chgData name="David Nicholl" userId="16bab4f2eec1d3a9" providerId="LiveId" clId="{E2D48395-CDCB-43D8-A0FF-5381B8AC5987}" dt="2024-03-03T05:15:54.020" v="1254" actId="47"/>
        <pc:sldMkLst>
          <pc:docMk/>
          <pc:sldMk cId="1978568401" sldId="276"/>
        </pc:sldMkLst>
      </pc:sldChg>
      <pc:sldChg chg="add">
        <pc:chgData name="David Nicholl" userId="16bab4f2eec1d3a9" providerId="LiveId" clId="{E2D48395-CDCB-43D8-A0FF-5381B8AC5987}" dt="2024-03-04T00:51:01.076" v="1390"/>
        <pc:sldMkLst>
          <pc:docMk/>
          <pc:sldMk cId="3360703891" sldId="277"/>
        </pc:sldMkLst>
      </pc:sldChg>
      <pc:sldChg chg="addSp delSp modSp new del mod">
        <pc:chgData name="David Nicholl" userId="16bab4f2eec1d3a9" providerId="LiveId" clId="{E2D48395-CDCB-43D8-A0FF-5381B8AC5987}" dt="2024-03-04T00:50:55.633" v="1388" actId="2696"/>
        <pc:sldMkLst>
          <pc:docMk/>
          <pc:sldMk cId="4126629689" sldId="277"/>
        </pc:sldMkLst>
        <pc:picChg chg="add">
          <ac:chgData name="David Nicholl" userId="16bab4f2eec1d3a9" providerId="LiveId" clId="{E2D48395-CDCB-43D8-A0FF-5381B8AC5987}" dt="2024-03-03T05:15:39.195" v="1253" actId="22"/>
          <ac:picMkLst>
            <pc:docMk/>
            <pc:sldMk cId="4126629689" sldId="277"/>
            <ac:picMk id="5" creationId="{0E1E20B3-C7C6-58AF-7FA7-07021D5183E6}"/>
          </ac:picMkLst>
        </pc:picChg>
        <pc:picChg chg="add del mod">
          <ac:chgData name="David Nicholl" userId="16bab4f2eec1d3a9" providerId="LiveId" clId="{E2D48395-CDCB-43D8-A0FF-5381B8AC5987}" dt="2024-03-03T05:18:24.402" v="1259" actId="21"/>
          <ac:picMkLst>
            <pc:docMk/>
            <pc:sldMk cId="4126629689" sldId="277"/>
            <ac:picMk id="7" creationId="{722A01F1-5472-58A4-22FF-1E806127746A}"/>
          </ac:picMkLst>
        </pc:picChg>
      </pc:sldChg>
      <pc:sldChg chg="new del">
        <pc:chgData name="David Nicholl" userId="16bab4f2eec1d3a9" providerId="LiveId" clId="{E2D48395-CDCB-43D8-A0FF-5381B8AC5987}" dt="2024-03-03T05:18:37.394" v="1262" actId="47"/>
        <pc:sldMkLst>
          <pc:docMk/>
          <pc:sldMk cId="617831391" sldId="278"/>
        </pc:sldMkLst>
      </pc:sldChg>
      <pc:sldChg chg="addSp delSp modSp new mod setBg">
        <pc:chgData name="David Nicholl" userId="16bab4f2eec1d3a9" providerId="LiveId" clId="{E2D48395-CDCB-43D8-A0FF-5381B8AC5987}" dt="2024-03-06T00:05:12.811" v="10702" actId="1076"/>
        <pc:sldMkLst>
          <pc:docMk/>
          <pc:sldMk cId="4246924601" sldId="278"/>
        </pc:sldMkLst>
        <pc:spChg chg="del">
          <ac:chgData name="David Nicholl" userId="16bab4f2eec1d3a9" providerId="LiveId" clId="{E2D48395-CDCB-43D8-A0FF-5381B8AC5987}" dt="2024-03-04T00:28:43.463" v="1368" actId="26606"/>
          <ac:spMkLst>
            <pc:docMk/>
            <pc:sldMk cId="4246924601" sldId="278"/>
            <ac:spMk id="2" creationId="{A3C524DA-571B-1F92-6DA4-5CBA6D4B0C4F}"/>
          </ac:spMkLst>
        </pc:spChg>
        <pc:spChg chg="del">
          <ac:chgData name="David Nicholl" userId="16bab4f2eec1d3a9" providerId="LiveId" clId="{E2D48395-CDCB-43D8-A0FF-5381B8AC5987}" dt="2024-03-04T00:28:43.463" v="1368" actId="26606"/>
          <ac:spMkLst>
            <pc:docMk/>
            <pc:sldMk cId="4246924601" sldId="278"/>
            <ac:spMk id="3" creationId="{1EBC08CF-4FA4-866E-3469-9F77DEA220CE}"/>
          </ac:spMkLst>
        </pc:spChg>
        <pc:spChg chg="add del mod">
          <ac:chgData name="David Nicholl" userId="16bab4f2eec1d3a9" providerId="LiveId" clId="{E2D48395-CDCB-43D8-A0FF-5381B8AC5987}" dt="2024-03-06T00:04:46.667" v="10697" actId="26606"/>
          <ac:spMkLst>
            <pc:docMk/>
            <pc:sldMk cId="4246924601" sldId="278"/>
            <ac:spMk id="7" creationId="{F3F14FCA-5D3C-A877-BEF1-D5D097D27BC0}"/>
          </ac:spMkLst>
        </pc:spChg>
        <pc:spChg chg="add del">
          <ac:chgData name="David Nicholl" userId="16bab4f2eec1d3a9" providerId="LiveId" clId="{E2D48395-CDCB-43D8-A0FF-5381B8AC5987}" dt="2024-03-06T00:04:46.642" v="10696" actId="26606"/>
          <ac:spMkLst>
            <pc:docMk/>
            <pc:sldMk cId="4246924601" sldId="278"/>
            <ac:spMk id="11" creationId="{F3060C83-F051-4F0E-ABAD-AA0DFC48B218}"/>
          </ac:spMkLst>
        </pc:spChg>
        <pc:spChg chg="add del">
          <ac:chgData name="David Nicholl" userId="16bab4f2eec1d3a9" providerId="LiveId" clId="{E2D48395-CDCB-43D8-A0FF-5381B8AC5987}" dt="2024-03-06T00:04:46.642" v="10696" actId="26606"/>
          <ac:spMkLst>
            <pc:docMk/>
            <pc:sldMk cId="4246924601" sldId="278"/>
            <ac:spMk id="12" creationId="{83C98ABE-055B-441F-B07E-44F97F083C39}"/>
          </ac:spMkLst>
        </pc:spChg>
        <pc:spChg chg="add del">
          <ac:chgData name="David Nicholl" userId="16bab4f2eec1d3a9" providerId="LiveId" clId="{E2D48395-CDCB-43D8-A0FF-5381B8AC5987}" dt="2024-03-06T00:04:46.642" v="10696" actId="26606"/>
          <ac:spMkLst>
            <pc:docMk/>
            <pc:sldMk cId="4246924601" sldId="278"/>
            <ac:spMk id="13" creationId="{29FDB030-9B49-4CED-8CCD-4D99382388AC}"/>
          </ac:spMkLst>
        </pc:spChg>
        <pc:spChg chg="add del">
          <ac:chgData name="David Nicholl" userId="16bab4f2eec1d3a9" providerId="LiveId" clId="{E2D48395-CDCB-43D8-A0FF-5381B8AC5987}" dt="2024-03-06T00:04:37.956" v="10692" actId="26606"/>
          <ac:spMkLst>
            <pc:docMk/>
            <pc:sldMk cId="4246924601" sldId="278"/>
            <ac:spMk id="14" creationId="{F3060C83-F051-4F0E-ABAD-AA0DFC48B218}"/>
          </ac:spMkLst>
        </pc:spChg>
        <pc:spChg chg="add del">
          <ac:chgData name="David Nicholl" userId="16bab4f2eec1d3a9" providerId="LiveId" clId="{E2D48395-CDCB-43D8-A0FF-5381B8AC5987}" dt="2024-03-06T00:04:46.642" v="10696" actId="26606"/>
          <ac:spMkLst>
            <pc:docMk/>
            <pc:sldMk cId="4246924601" sldId="278"/>
            <ac:spMk id="15" creationId="{3783CA14-24A1-485C-8B30-D6A5D87987AD}"/>
          </ac:spMkLst>
        </pc:spChg>
        <pc:spChg chg="add del">
          <ac:chgData name="David Nicholl" userId="16bab4f2eec1d3a9" providerId="LiveId" clId="{E2D48395-CDCB-43D8-A0FF-5381B8AC5987}" dt="2024-03-06T00:04:37.956" v="10692" actId="26606"/>
          <ac:spMkLst>
            <pc:docMk/>
            <pc:sldMk cId="4246924601" sldId="278"/>
            <ac:spMk id="16" creationId="{83C98ABE-055B-441F-B07E-44F97F083C39}"/>
          </ac:spMkLst>
        </pc:spChg>
        <pc:spChg chg="add del">
          <ac:chgData name="David Nicholl" userId="16bab4f2eec1d3a9" providerId="LiveId" clId="{E2D48395-CDCB-43D8-A0FF-5381B8AC5987}" dt="2024-03-06T00:04:37.956" v="10692" actId="26606"/>
          <ac:spMkLst>
            <pc:docMk/>
            <pc:sldMk cId="4246924601" sldId="278"/>
            <ac:spMk id="18" creationId="{29FDB030-9B49-4CED-8CCD-4D99382388AC}"/>
          </ac:spMkLst>
        </pc:spChg>
        <pc:spChg chg="add del">
          <ac:chgData name="David Nicholl" userId="16bab4f2eec1d3a9" providerId="LiveId" clId="{E2D48395-CDCB-43D8-A0FF-5381B8AC5987}" dt="2024-03-06T00:04:46.642" v="10696" actId="26606"/>
          <ac:spMkLst>
            <pc:docMk/>
            <pc:sldMk cId="4246924601" sldId="278"/>
            <ac:spMk id="19" creationId="{9A97C86A-04D6-40F7-AE84-31AB43E6A846}"/>
          </ac:spMkLst>
        </pc:spChg>
        <pc:spChg chg="add del">
          <ac:chgData name="David Nicholl" userId="16bab4f2eec1d3a9" providerId="LiveId" clId="{E2D48395-CDCB-43D8-A0FF-5381B8AC5987}" dt="2024-03-06T00:04:37.956" v="10692" actId="26606"/>
          <ac:spMkLst>
            <pc:docMk/>
            <pc:sldMk cId="4246924601" sldId="278"/>
            <ac:spMk id="20" creationId="{3783CA14-24A1-485C-8B30-D6A5D87987AD}"/>
          </ac:spMkLst>
        </pc:spChg>
        <pc:spChg chg="add del">
          <ac:chgData name="David Nicholl" userId="16bab4f2eec1d3a9" providerId="LiveId" clId="{E2D48395-CDCB-43D8-A0FF-5381B8AC5987}" dt="2024-03-06T00:04:46.642" v="10696" actId="26606"/>
          <ac:spMkLst>
            <pc:docMk/>
            <pc:sldMk cId="4246924601" sldId="278"/>
            <ac:spMk id="21" creationId="{FF9F2414-84E8-453E-B1F3-389FDE8192D9}"/>
          </ac:spMkLst>
        </pc:spChg>
        <pc:spChg chg="add del">
          <ac:chgData name="David Nicholl" userId="16bab4f2eec1d3a9" providerId="LiveId" clId="{E2D48395-CDCB-43D8-A0FF-5381B8AC5987}" dt="2024-03-06T00:04:37.956" v="10692" actId="26606"/>
          <ac:spMkLst>
            <pc:docMk/>
            <pc:sldMk cId="4246924601" sldId="278"/>
            <ac:spMk id="22" creationId="{9A97C86A-04D6-40F7-AE84-31AB43E6A846}"/>
          </ac:spMkLst>
        </pc:spChg>
        <pc:spChg chg="add del">
          <ac:chgData name="David Nicholl" userId="16bab4f2eec1d3a9" providerId="LiveId" clId="{E2D48395-CDCB-43D8-A0FF-5381B8AC5987}" dt="2024-03-06T00:04:46.642" v="10696" actId="26606"/>
          <ac:spMkLst>
            <pc:docMk/>
            <pc:sldMk cId="4246924601" sldId="278"/>
            <ac:spMk id="23" creationId="{3ECA69A1-7536-43AC-85EF-C7106179F5ED}"/>
          </ac:spMkLst>
        </pc:spChg>
        <pc:spChg chg="add del">
          <ac:chgData name="David Nicholl" userId="16bab4f2eec1d3a9" providerId="LiveId" clId="{E2D48395-CDCB-43D8-A0FF-5381B8AC5987}" dt="2024-03-06T00:04:37.956" v="10692" actId="26606"/>
          <ac:spMkLst>
            <pc:docMk/>
            <pc:sldMk cId="4246924601" sldId="278"/>
            <ac:spMk id="24" creationId="{FF9F2414-84E8-453E-B1F3-389FDE8192D9}"/>
          </ac:spMkLst>
        </pc:spChg>
        <pc:spChg chg="add">
          <ac:chgData name="David Nicholl" userId="16bab4f2eec1d3a9" providerId="LiveId" clId="{E2D48395-CDCB-43D8-A0FF-5381B8AC5987}" dt="2024-03-06T00:04:46.667" v="10697" actId="26606"/>
          <ac:spMkLst>
            <pc:docMk/>
            <pc:sldMk cId="4246924601" sldId="278"/>
            <ac:spMk id="25" creationId="{86FF76B9-219D-4469-AF87-0236D29032F1}"/>
          </ac:spMkLst>
        </pc:spChg>
        <pc:spChg chg="add del">
          <ac:chgData name="David Nicholl" userId="16bab4f2eec1d3a9" providerId="LiveId" clId="{E2D48395-CDCB-43D8-A0FF-5381B8AC5987}" dt="2024-03-06T00:04:37.956" v="10692" actId="26606"/>
          <ac:spMkLst>
            <pc:docMk/>
            <pc:sldMk cId="4246924601" sldId="278"/>
            <ac:spMk id="26" creationId="{3ECA69A1-7536-43AC-85EF-C7106179F5ED}"/>
          </ac:spMkLst>
        </pc:spChg>
        <pc:spChg chg="add del">
          <ac:chgData name="David Nicholl" userId="16bab4f2eec1d3a9" providerId="LiveId" clId="{E2D48395-CDCB-43D8-A0FF-5381B8AC5987}" dt="2024-03-06T00:04:40.788" v="10694" actId="26606"/>
          <ac:spMkLst>
            <pc:docMk/>
            <pc:sldMk cId="4246924601" sldId="278"/>
            <ac:spMk id="28" creationId="{86FF76B9-219D-4469-AF87-0236D29032F1}"/>
          </ac:spMkLst>
        </pc:spChg>
        <pc:spChg chg="add del">
          <ac:chgData name="David Nicholl" userId="16bab4f2eec1d3a9" providerId="LiveId" clId="{E2D48395-CDCB-43D8-A0FF-5381B8AC5987}" dt="2024-03-06T00:04:40.788" v="10694" actId="26606"/>
          <ac:spMkLst>
            <pc:docMk/>
            <pc:sldMk cId="4246924601" sldId="278"/>
            <ac:spMk id="31" creationId="{2E80C965-DB6D-4F81-9E9E-B027384D0BD6}"/>
          </ac:spMkLst>
        </pc:spChg>
        <pc:spChg chg="add del">
          <ac:chgData name="David Nicholl" userId="16bab4f2eec1d3a9" providerId="LiveId" clId="{E2D48395-CDCB-43D8-A0FF-5381B8AC5987}" dt="2024-03-06T00:04:40.788" v="10694" actId="26606"/>
          <ac:spMkLst>
            <pc:docMk/>
            <pc:sldMk cId="4246924601" sldId="278"/>
            <ac:spMk id="32" creationId="{633C5E46-DAC5-4661-9C87-22B08E2A512F}"/>
          </ac:spMkLst>
        </pc:spChg>
        <pc:spChg chg="add">
          <ac:chgData name="David Nicholl" userId="16bab4f2eec1d3a9" providerId="LiveId" clId="{E2D48395-CDCB-43D8-A0FF-5381B8AC5987}" dt="2024-03-06T00:04:46.667" v="10697" actId="26606"/>
          <ac:spMkLst>
            <pc:docMk/>
            <pc:sldMk cId="4246924601" sldId="278"/>
            <ac:spMk id="33" creationId="{2E80C965-DB6D-4F81-9E9E-B027384D0BD6}"/>
          </ac:spMkLst>
        </pc:spChg>
        <pc:spChg chg="add">
          <ac:chgData name="David Nicholl" userId="16bab4f2eec1d3a9" providerId="LiveId" clId="{E2D48395-CDCB-43D8-A0FF-5381B8AC5987}" dt="2024-03-06T00:04:46.667" v="10697" actId="26606"/>
          <ac:spMkLst>
            <pc:docMk/>
            <pc:sldMk cId="4246924601" sldId="278"/>
            <ac:spMk id="34" creationId="{633C5E46-DAC5-4661-9C87-22B08E2A512F}"/>
          </ac:spMkLst>
        </pc:spChg>
        <pc:grpChg chg="add">
          <ac:chgData name="David Nicholl" userId="16bab4f2eec1d3a9" providerId="LiveId" clId="{E2D48395-CDCB-43D8-A0FF-5381B8AC5987}" dt="2024-03-06T00:04:46.667" v="10697" actId="26606"/>
          <ac:grpSpMkLst>
            <pc:docMk/>
            <pc:sldMk cId="4246924601" sldId="278"/>
            <ac:grpSpMk id="27" creationId="{DB88BD78-87E1-424D-B479-C37D8E41B12E}"/>
          </ac:grpSpMkLst>
        </pc:grpChg>
        <pc:grpChg chg="add del">
          <ac:chgData name="David Nicholl" userId="16bab4f2eec1d3a9" providerId="LiveId" clId="{E2D48395-CDCB-43D8-A0FF-5381B8AC5987}" dt="2024-03-06T00:04:40.788" v="10694" actId="26606"/>
          <ac:grpSpMkLst>
            <pc:docMk/>
            <pc:sldMk cId="4246924601" sldId="278"/>
            <ac:grpSpMk id="29" creationId="{DB88BD78-87E1-424D-B479-C37D8E41B12E}"/>
          </ac:grpSpMkLst>
        </pc:grpChg>
        <pc:picChg chg="add del mod">
          <ac:chgData name="David Nicholl" userId="16bab4f2eec1d3a9" providerId="LiveId" clId="{E2D48395-CDCB-43D8-A0FF-5381B8AC5987}" dt="2024-03-04T01:15:10.334" v="1575" actId="478"/>
          <ac:picMkLst>
            <pc:docMk/>
            <pc:sldMk cId="4246924601" sldId="278"/>
            <ac:picMk id="5" creationId="{5283969E-E080-4522-3CF6-FD326809C907}"/>
          </ac:picMkLst>
        </pc:picChg>
        <pc:picChg chg="add mod ord">
          <ac:chgData name="David Nicholl" userId="16bab4f2eec1d3a9" providerId="LiveId" clId="{E2D48395-CDCB-43D8-A0FF-5381B8AC5987}" dt="2024-03-06T00:05:12.811" v="10702" actId="1076"/>
          <ac:picMkLst>
            <pc:docMk/>
            <pc:sldMk cId="4246924601" sldId="278"/>
            <ac:picMk id="9" creationId="{175F221A-3A8B-79A4-4993-B8749C152FBD}"/>
          </ac:picMkLst>
        </pc:picChg>
      </pc:sldChg>
      <pc:sldChg chg="add del setBg">
        <pc:chgData name="David Nicholl" userId="16bab4f2eec1d3a9" providerId="LiveId" clId="{E2D48395-CDCB-43D8-A0FF-5381B8AC5987}" dt="2024-03-04T05:15:47.830" v="3404" actId="2696"/>
        <pc:sldMkLst>
          <pc:docMk/>
          <pc:sldMk cId="2526133250" sldId="279"/>
        </pc:sldMkLst>
      </pc:sldChg>
      <pc:sldChg chg="addSp delSp modSp new del mod setBg">
        <pc:chgData name="David Nicholl" userId="16bab4f2eec1d3a9" providerId="LiveId" clId="{E2D48395-CDCB-43D8-A0FF-5381B8AC5987}" dt="2024-03-04T01:21:23.759" v="1719" actId="2696"/>
        <pc:sldMkLst>
          <pc:docMk/>
          <pc:sldMk cId="2888598116" sldId="279"/>
        </pc:sldMkLst>
        <pc:spChg chg="del">
          <ac:chgData name="David Nicholl" userId="16bab4f2eec1d3a9" providerId="LiveId" clId="{E2D48395-CDCB-43D8-A0FF-5381B8AC5987}" dt="2024-03-04T00:47:10.881" v="1378" actId="26606"/>
          <ac:spMkLst>
            <pc:docMk/>
            <pc:sldMk cId="2888598116" sldId="279"/>
            <ac:spMk id="2" creationId="{18A434BD-535F-60B8-264C-AEFB21E418DD}"/>
          </ac:spMkLst>
        </pc:spChg>
        <pc:spChg chg="del">
          <ac:chgData name="David Nicholl" userId="16bab4f2eec1d3a9" providerId="LiveId" clId="{E2D48395-CDCB-43D8-A0FF-5381B8AC5987}" dt="2024-03-04T00:47:10.881" v="1378" actId="26606"/>
          <ac:spMkLst>
            <pc:docMk/>
            <pc:sldMk cId="2888598116" sldId="279"/>
            <ac:spMk id="3" creationId="{21F1961C-942C-6D38-E3BF-38152FFDB698}"/>
          </ac:spMkLst>
        </pc:spChg>
        <pc:picChg chg="add mod">
          <ac:chgData name="David Nicholl" userId="16bab4f2eec1d3a9" providerId="LiveId" clId="{E2D48395-CDCB-43D8-A0FF-5381B8AC5987}" dt="2024-03-04T00:47:10.881" v="1378" actId="26606"/>
          <ac:picMkLst>
            <pc:docMk/>
            <pc:sldMk cId="2888598116" sldId="279"/>
            <ac:picMk id="5" creationId="{8E31F65D-561D-FB8E-E8F9-F436D206E8A0}"/>
          </ac:picMkLst>
        </pc:picChg>
      </pc:sldChg>
      <pc:sldChg chg="addSp modSp add del">
        <pc:chgData name="David Nicholl" userId="16bab4f2eec1d3a9" providerId="LiveId" clId="{E2D48395-CDCB-43D8-A0FF-5381B8AC5987}" dt="2024-03-06T00:36:27.810" v="10962" actId="2696"/>
        <pc:sldMkLst>
          <pc:docMk/>
          <pc:sldMk cId="3198744135" sldId="279"/>
        </pc:sldMkLst>
        <pc:picChg chg="add mod">
          <ac:chgData name="David Nicholl" userId="16bab4f2eec1d3a9" providerId="LiveId" clId="{E2D48395-CDCB-43D8-A0FF-5381B8AC5987}" dt="2024-03-04T06:13:15.544" v="6005"/>
          <ac:picMkLst>
            <pc:docMk/>
            <pc:sldMk cId="3198744135" sldId="279"/>
            <ac:picMk id="2" creationId="{5CF5CDD8-E272-9613-855E-6C218BF117B0}"/>
          </ac:picMkLst>
        </pc:picChg>
      </pc:sldChg>
      <pc:sldChg chg="add">
        <pc:chgData name="David Nicholl" userId="16bab4f2eec1d3a9" providerId="LiveId" clId="{E2D48395-CDCB-43D8-A0FF-5381B8AC5987}" dt="2024-03-06T00:36:32.814" v="10963"/>
        <pc:sldMkLst>
          <pc:docMk/>
          <pc:sldMk cId="4200866526" sldId="279"/>
        </pc:sldMkLst>
      </pc:sldChg>
      <pc:sldChg chg="addSp delSp modSp new del mod setBg">
        <pc:chgData name="David Nicholl" userId="16bab4f2eec1d3a9" providerId="LiveId" clId="{E2D48395-CDCB-43D8-A0FF-5381B8AC5987}" dt="2024-03-04T00:55:27.748" v="1406" actId="47"/>
        <pc:sldMkLst>
          <pc:docMk/>
          <pc:sldMk cId="2822328431" sldId="280"/>
        </pc:sldMkLst>
        <pc:spChg chg="del">
          <ac:chgData name="David Nicholl" userId="16bab4f2eec1d3a9" providerId="LiveId" clId="{E2D48395-CDCB-43D8-A0FF-5381B8AC5987}" dt="2024-03-04T00:49:26.520" v="1381" actId="26606"/>
          <ac:spMkLst>
            <pc:docMk/>
            <pc:sldMk cId="2822328431" sldId="280"/>
            <ac:spMk id="2" creationId="{3357C040-5D3A-196B-776D-694CE8544B77}"/>
          </ac:spMkLst>
        </pc:spChg>
        <pc:spChg chg="del">
          <ac:chgData name="David Nicholl" userId="16bab4f2eec1d3a9" providerId="LiveId" clId="{E2D48395-CDCB-43D8-A0FF-5381B8AC5987}" dt="2024-03-04T00:49:26.520" v="1381" actId="26606"/>
          <ac:spMkLst>
            <pc:docMk/>
            <pc:sldMk cId="2822328431" sldId="280"/>
            <ac:spMk id="3" creationId="{BF4A396A-46DA-A4FA-1D75-7A0813F7A6E4}"/>
          </ac:spMkLst>
        </pc:spChg>
        <pc:picChg chg="add mod">
          <ac:chgData name="David Nicholl" userId="16bab4f2eec1d3a9" providerId="LiveId" clId="{E2D48395-CDCB-43D8-A0FF-5381B8AC5987}" dt="2024-03-04T00:49:35.510" v="1383" actId="14100"/>
          <ac:picMkLst>
            <pc:docMk/>
            <pc:sldMk cId="2822328431" sldId="280"/>
            <ac:picMk id="5" creationId="{0B98245B-317A-CB87-5A30-706B5A0B5949}"/>
          </ac:picMkLst>
        </pc:picChg>
      </pc:sldChg>
      <pc:sldChg chg="addSp modSp add setBg">
        <pc:chgData name="David Nicholl" userId="16bab4f2eec1d3a9" providerId="LiveId" clId="{E2D48395-CDCB-43D8-A0FF-5381B8AC5987}" dt="2024-03-04T06:12:30.651" v="5997"/>
        <pc:sldMkLst>
          <pc:docMk/>
          <pc:sldMk cId="996991921" sldId="281"/>
        </pc:sldMkLst>
        <pc:picChg chg="add mod">
          <ac:chgData name="David Nicholl" userId="16bab4f2eec1d3a9" providerId="LiveId" clId="{E2D48395-CDCB-43D8-A0FF-5381B8AC5987}" dt="2024-03-04T06:12:30.651" v="5997"/>
          <ac:picMkLst>
            <pc:docMk/>
            <pc:sldMk cId="996991921" sldId="281"/>
            <ac:picMk id="2" creationId="{3B140C04-B73F-E281-1D4D-64EC2329BDAE}"/>
          </ac:picMkLst>
        </pc:picChg>
      </pc:sldChg>
      <pc:sldChg chg="addSp delSp modSp new del mod setBg modNotesTx">
        <pc:chgData name="David Nicholl" userId="16bab4f2eec1d3a9" providerId="LiveId" clId="{E2D48395-CDCB-43D8-A0FF-5381B8AC5987}" dt="2024-03-04T04:00:00.571" v="1862" actId="2696"/>
        <pc:sldMkLst>
          <pc:docMk/>
          <pc:sldMk cId="2690963002" sldId="281"/>
        </pc:sldMkLst>
        <pc:spChg chg="del">
          <ac:chgData name="David Nicholl" userId="16bab4f2eec1d3a9" providerId="LiveId" clId="{E2D48395-CDCB-43D8-A0FF-5381B8AC5987}" dt="2024-03-04T00:54:25.941" v="1402" actId="26606"/>
          <ac:spMkLst>
            <pc:docMk/>
            <pc:sldMk cId="2690963002" sldId="281"/>
            <ac:spMk id="2" creationId="{6CA96744-6CE1-1E61-1B8B-4DD6CD4720BA}"/>
          </ac:spMkLst>
        </pc:spChg>
        <pc:spChg chg="del">
          <ac:chgData name="David Nicholl" userId="16bab4f2eec1d3a9" providerId="LiveId" clId="{E2D48395-CDCB-43D8-A0FF-5381B8AC5987}" dt="2024-03-04T00:54:25.941" v="1402" actId="26606"/>
          <ac:spMkLst>
            <pc:docMk/>
            <pc:sldMk cId="2690963002" sldId="281"/>
            <ac:spMk id="3" creationId="{16FC96C4-67A2-432F-FBD0-A60F5315A1D5}"/>
          </ac:spMkLst>
        </pc:spChg>
        <pc:picChg chg="add mod">
          <ac:chgData name="David Nicholl" userId="16bab4f2eec1d3a9" providerId="LiveId" clId="{E2D48395-CDCB-43D8-A0FF-5381B8AC5987}" dt="2024-03-04T00:54:38.248" v="1404" actId="14100"/>
          <ac:picMkLst>
            <pc:docMk/>
            <pc:sldMk cId="2690963002" sldId="281"/>
            <ac:picMk id="5" creationId="{51D2776A-982E-3564-C3EC-4A08212CFC33}"/>
          </ac:picMkLst>
        </pc:picChg>
      </pc:sldChg>
      <pc:sldChg chg="addSp modSp add setBg">
        <pc:chgData name="David Nicholl" userId="16bab4f2eec1d3a9" providerId="LiveId" clId="{E2D48395-CDCB-43D8-A0FF-5381B8AC5987}" dt="2024-03-04T06:12:26.510" v="5996"/>
        <pc:sldMkLst>
          <pc:docMk/>
          <pc:sldMk cId="2467481814" sldId="282"/>
        </pc:sldMkLst>
        <pc:picChg chg="add mod">
          <ac:chgData name="David Nicholl" userId="16bab4f2eec1d3a9" providerId="LiveId" clId="{E2D48395-CDCB-43D8-A0FF-5381B8AC5987}" dt="2024-03-04T06:12:26.510" v="5996"/>
          <ac:picMkLst>
            <pc:docMk/>
            <pc:sldMk cId="2467481814" sldId="282"/>
            <ac:picMk id="2" creationId="{AA1C3DA7-FF76-9CEB-19C2-290325B69187}"/>
          </ac:picMkLst>
        </pc:picChg>
      </pc:sldChg>
      <pc:sldChg chg="addSp delSp modSp new del mod setBg modNotesTx">
        <pc:chgData name="David Nicholl" userId="16bab4f2eec1d3a9" providerId="LiveId" clId="{E2D48395-CDCB-43D8-A0FF-5381B8AC5987}" dt="2024-03-04T04:00:00.571" v="1862" actId="2696"/>
        <pc:sldMkLst>
          <pc:docMk/>
          <pc:sldMk cId="3032272870" sldId="282"/>
        </pc:sldMkLst>
        <pc:spChg chg="del">
          <ac:chgData name="David Nicholl" userId="16bab4f2eec1d3a9" providerId="LiveId" clId="{E2D48395-CDCB-43D8-A0FF-5381B8AC5987}" dt="2024-03-04T00:56:45.455" v="1409" actId="26606"/>
          <ac:spMkLst>
            <pc:docMk/>
            <pc:sldMk cId="3032272870" sldId="282"/>
            <ac:spMk id="2" creationId="{98B0F2D5-1E45-D08D-DB20-DC222261F377}"/>
          </ac:spMkLst>
        </pc:spChg>
        <pc:spChg chg="del">
          <ac:chgData name="David Nicholl" userId="16bab4f2eec1d3a9" providerId="LiveId" clId="{E2D48395-CDCB-43D8-A0FF-5381B8AC5987}" dt="2024-03-04T00:56:45.455" v="1409" actId="26606"/>
          <ac:spMkLst>
            <pc:docMk/>
            <pc:sldMk cId="3032272870" sldId="282"/>
            <ac:spMk id="3" creationId="{6C907B0B-FC2D-033E-A6A5-C80BE8738530}"/>
          </ac:spMkLst>
        </pc:spChg>
        <pc:picChg chg="add mod">
          <ac:chgData name="David Nicholl" userId="16bab4f2eec1d3a9" providerId="LiveId" clId="{E2D48395-CDCB-43D8-A0FF-5381B8AC5987}" dt="2024-03-04T00:56:55.385" v="1411" actId="14100"/>
          <ac:picMkLst>
            <pc:docMk/>
            <pc:sldMk cId="3032272870" sldId="282"/>
            <ac:picMk id="5" creationId="{9C89EFFC-657E-B5B6-07E7-A266BDF1E41D}"/>
          </ac:picMkLst>
        </pc:picChg>
      </pc:sldChg>
      <pc:sldChg chg="addSp delSp modSp new del mod setBg">
        <pc:chgData name="David Nicholl" userId="16bab4f2eec1d3a9" providerId="LiveId" clId="{E2D48395-CDCB-43D8-A0FF-5381B8AC5987}" dt="2024-03-04T04:00:00.571" v="1862" actId="2696"/>
        <pc:sldMkLst>
          <pc:docMk/>
          <pc:sldMk cId="1140739119" sldId="283"/>
        </pc:sldMkLst>
        <pc:spChg chg="del">
          <ac:chgData name="David Nicholl" userId="16bab4f2eec1d3a9" providerId="LiveId" clId="{E2D48395-CDCB-43D8-A0FF-5381B8AC5987}" dt="2024-03-04T01:02:24.331" v="1419" actId="26606"/>
          <ac:spMkLst>
            <pc:docMk/>
            <pc:sldMk cId="1140739119" sldId="283"/>
            <ac:spMk id="2" creationId="{1B08FEF3-4E36-85B5-601E-B1A860D27ED4}"/>
          </ac:spMkLst>
        </pc:spChg>
        <pc:spChg chg="del">
          <ac:chgData name="David Nicholl" userId="16bab4f2eec1d3a9" providerId="LiveId" clId="{E2D48395-CDCB-43D8-A0FF-5381B8AC5987}" dt="2024-03-04T01:02:24.331" v="1419" actId="26606"/>
          <ac:spMkLst>
            <pc:docMk/>
            <pc:sldMk cId="1140739119" sldId="283"/>
            <ac:spMk id="3" creationId="{E526A693-F8B7-36C1-703E-EE1D5C9F720F}"/>
          </ac:spMkLst>
        </pc:spChg>
        <pc:picChg chg="add mod">
          <ac:chgData name="David Nicholl" userId="16bab4f2eec1d3a9" providerId="LiveId" clId="{E2D48395-CDCB-43D8-A0FF-5381B8AC5987}" dt="2024-03-04T01:02:37.836" v="1422" actId="14100"/>
          <ac:picMkLst>
            <pc:docMk/>
            <pc:sldMk cId="1140739119" sldId="283"/>
            <ac:picMk id="5" creationId="{995BD601-48E9-4016-D7EF-36A9C42C6CD9}"/>
          </ac:picMkLst>
        </pc:picChg>
      </pc:sldChg>
      <pc:sldChg chg="addSp modSp add del setBg">
        <pc:chgData name="David Nicholl" userId="16bab4f2eec1d3a9" providerId="LiveId" clId="{E2D48395-CDCB-43D8-A0FF-5381B8AC5987}" dt="2024-03-06T00:44:42.028" v="10967" actId="47"/>
        <pc:sldMkLst>
          <pc:docMk/>
          <pc:sldMk cId="2566812279" sldId="283"/>
        </pc:sldMkLst>
        <pc:picChg chg="add mod">
          <ac:chgData name="David Nicholl" userId="16bab4f2eec1d3a9" providerId="LiveId" clId="{E2D48395-CDCB-43D8-A0FF-5381B8AC5987}" dt="2024-03-04T06:12:21.862" v="5995"/>
          <ac:picMkLst>
            <pc:docMk/>
            <pc:sldMk cId="2566812279" sldId="283"/>
            <ac:picMk id="2" creationId="{08D4FFD5-0A4D-1A3F-B9CA-395178CA4A81}"/>
          </ac:picMkLst>
        </pc:picChg>
      </pc:sldChg>
      <pc:sldChg chg="addSp delSp modSp new mod setBg">
        <pc:chgData name="David Nicholl" userId="16bab4f2eec1d3a9" providerId="LiveId" clId="{E2D48395-CDCB-43D8-A0FF-5381B8AC5987}" dt="2024-03-04T06:12:15.161" v="5994"/>
        <pc:sldMkLst>
          <pc:docMk/>
          <pc:sldMk cId="3424769319" sldId="284"/>
        </pc:sldMkLst>
        <pc:spChg chg="del">
          <ac:chgData name="David Nicholl" userId="16bab4f2eec1d3a9" providerId="LiveId" clId="{E2D48395-CDCB-43D8-A0FF-5381B8AC5987}" dt="2024-03-04T01:06:22.404" v="1425" actId="26606"/>
          <ac:spMkLst>
            <pc:docMk/>
            <pc:sldMk cId="3424769319" sldId="284"/>
            <ac:spMk id="2" creationId="{6BF078A1-17E6-C005-11AE-4169491508CE}"/>
          </ac:spMkLst>
        </pc:spChg>
        <pc:spChg chg="del">
          <ac:chgData name="David Nicholl" userId="16bab4f2eec1d3a9" providerId="LiveId" clId="{E2D48395-CDCB-43D8-A0FF-5381B8AC5987}" dt="2024-03-04T01:06:22.404" v="1425" actId="26606"/>
          <ac:spMkLst>
            <pc:docMk/>
            <pc:sldMk cId="3424769319" sldId="284"/>
            <ac:spMk id="3" creationId="{CDBA84D0-9C61-92C7-3F41-9ABF23FE4B22}"/>
          </ac:spMkLst>
        </pc:spChg>
        <pc:picChg chg="add mod">
          <ac:chgData name="David Nicholl" userId="16bab4f2eec1d3a9" providerId="LiveId" clId="{E2D48395-CDCB-43D8-A0FF-5381B8AC5987}" dt="2024-03-04T01:07:23.183" v="1430" actId="14100"/>
          <ac:picMkLst>
            <pc:docMk/>
            <pc:sldMk cId="3424769319" sldId="284"/>
            <ac:picMk id="5" creationId="{91A1ECD3-D0AD-AEEF-6209-AA5FF756E57F}"/>
          </ac:picMkLst>
        </pc:picChg>
        <pc:picChg chg="add mod">
          <ac:chgData name="David Nicholl" userId="16bab4f2eec1d3a9" providerId="LiveId" clId="{E2D48395-CDCB-43D8-A0FF-5381B8AC5987}" dt="2024-03-04T06:12:15.161" v="5994"/>
          <ac:picMkLst>
            <pc:docMk/>
            <pc:sldMk cId="3424769319" sldId="284"/>
            <ac:picMk id="6" creationId="{09E53302-23CA-5783-D7E6-8CAE705EE27B}"/>
          </ac:picMkLst>
        </pc:picChg>
      </pc:sldChg>
      <pc:sldChg chg="modSp add mod modAnim">
        <pc:chgData name="David Nicholl" userId="16bab4f2eec1d3a9" providerId="LiveId" clId="{E2D48395-CDCB-43D8-A0FF-5381B8AC5987}" dt="2024-03-05T06:15:29.518" v="9106" actId="20577"/>
        <pc:sldMkLst>
          <pc:docMk/>
          <pc:sldMk cId="3233357584" sldId="285"/>
        </pc:sldMkLst>
        <pc:spChg chg="mod">
          <ac:chgData name="David Nicholl" userId="16bab4f2eec1d3a9" providerId="LiveId" clId="{E2D48395-CDCB-43D8-A0FF-5381B8AC5987}" dt="2024-03-04T05:21:14.114" v="3655" actId="1076"/>
          <ac:spMkLst>
            <pc:docMk/>
            <pc:sldMk cId="3233357584" sldId="285"/>
            <ac:spMk id="2" creationId="{5356F9C6-571D-A41D-5015-1FBF3084C696}"/>
          </ac:spMkLst>
        </pc:spChg>
        <pc:spChg chg="mod">
          <ac:chgData name="David Nicholl" userId="16bab4f2eec1d3a9" providerId="LiveId" clId="{E2D48395-CDCB-43D8-A0FF-5381B8AC5987}" dt="2024-03-05T06:15:29.518" v="9106" actId="20577"/>
          <ac:spMkLst>
            <pc:docMk/>
            <pc:sldMk cId="3233357584" sldId="285"/>
            <ac:spMk id="3" creationId="{23CDB06E-83E1-3908-ED0C-0FB81CAC678E}"/>
          </ac:spMkLst>
        </pc:spChg>
      </pc:sldChg>
      <pc:sldChg chg="addSp delSp modSp new mod setBg">
        <pc:chgData name="David Nicholl" userId="16bab4f2eec1d3a9" providerId="LiveId" clId="{E2D48395-CDCB-43D8-A0FF-5381B8AC5987}" dt="2024-03-06T00:04:25.450" v="10690" actId="26606"/>
        <pc:sldMkLst>
          <pc:docMk/>
          <pc:sldMk cId="1648091431" sldId="286"/>
        </pc:sldMkLst>
        <pc:spChg chg="del">
          <ac:chgData name="David Nicholl" userId="16bab4f2eec1d3a9" providerId="LiveId" clId="{E2D48395-CDCB-43D8-A0FF-5381B8AC5987}" dt="2024-03-04T01:14:56.721" v="1574" actId="26606"/>
          <ac:spMkLst>
            <pc:docMk/>
            <pc:sldMk cId="1648091431" sldId="286"/>
            <ac:spMk id="2" creationId="{4E6EE59A-4C84-8291-FF11-4C627706B74F}"/>
          </ac:spMkLst>
        </pc:spChg>
        <pc:spChg chg="del">
          <ac:chgData name="David Nicholl" userId="16bab4f2eec1d3a9" providerId="LiveId" clId="{E2D48395-CDCB-43D8-A0FF-5381B8AC5987}" dt="2024-03-04T01:14:56.721" v="1574" actId="26606"/>
          <ac:spMkLst>
            <pc:docMk/>
            <pc:sldMk cId="1648091431" sldId="286"/>
            <ac:spMk id="3" creationId="{5648C392-1D45-DFBE-5EBA-B02E60C954E0}"/>
          </ac:spMkLst>
        </pc:spChg>
        <pc:spChg chg="add">
          <ac:chgData name="David Nicholl" userId="16bab4f2eec1d3a9" providerId="LiveId" clId="{E2D48395-CDCB-43D8-A0FF-5381B8AC5987}" dt="2024-03-06T00:04:25.450" v="10690" actId="26606"/>
          <ac:spMkLst>
            <pc:docMk/>
            <pc:sldMk cId="1648091431" sldId="286"/>
            <ac:spMk id="10" creationId="{F3060C83-F051-4F0E-ABAD-AA0DFC48B218}"/>
          </ac:spMkLst>
        </pc:spChg>
        <pc:spChg chg="add">
          <ac:chgData name="David Nicholl" userId="16bab4f2eec1d3a9" providerId="LiveId" clId="{E2D48395-CDCB-43D8-A0FF-5381B8AC5987}" dt="2024-03-06T00:04:25.450" v="10690" actId="26606"/>
          <ac:spMkLst>
            <pc:docMk/>
            <pc:sldMk cId="1648091431" sldId="286"/>
            <ac:spMk id="12" creationId="{83C98ABE-055B-441F-B07E-44F97F083C39}"/>
          </ac:spMkLst>
        </pc:spChg>
        <pc:spChg chg="add">
          <ac:chgData name="David Nicholl" userId="16bab4f2eec1d3a9" providerId="LiveId" clId="{E2D48395-CDCB-43D8-A0FF-5381B8AC5987}" dt="2024-03-06T00:04:25.450" v="10690" actId="26606"/>
          <ac:spMkLst>
            <pc:docMk/>
            <pc:sldMk cId="1648091431" sldId="286"/>
            <ac:spMk id="14" creationId="{29FDB030-9B49-4CED-8CCD-4D99382388AC}"/>
          </ac:spMkLst>
        </pc:spChg>
        <pc:spChg chg="add">
          <ac:chgData name="David Nicholl" userId="16bab4f2eec1d3a9" providerId="LiveId" clId="{E2D48395-CDCB-43D8-A0FF-5381B8AC5987}" dt="2024-03-06T00:04:25.450" v="10690" actId="26606"/>
          <ac:spMkLst>
            <pc:docMk/>
            <pc:sldMk cId="1648091431" sldId="286"/>
            <ac:spMk id="16" creationId="{3783CA14-24A1-485C-8B30-D6A5D87987AD}"/>
          </ac:spMkLst>
        </pc:spChg>
        <pc:spChg chg="add">
          <ac:chgData name="David Nicholl" userId="16bab4f2eec1d3a9" providerId="LiveId" clId="{E2D48395-CDCB-43D8-A0FF-5381B8AC5987}" dt="2024-03-06T00:04:25.450" v="10690" actId="26606"/>
          <ac:spMkLst>
            <pc:docMk/>
            <pc:sldMk cId="1648091431" sldId="286"/>
            <ac:spMk id="18" creationId="{9A97C86A-04D6-40F7-AE84-31AB43E6A846}"/>
          </ac:spMkLst>
        </pc:spChg>
        <pc:spChg chg="add">
          <ac:chgData name="David Nicholl" userId="16bab4f2eec1d3a9" providerId="LiveId" clId="{E2D48395-CDCB-43D8-A0FF-5381B8AC5987}" dt="2024-03-06T00:04:25.450" v="10690" actId="26606"/>
          <ac:spMkLst>
            <pc:docMk/>
            <pc:sldMk cId="1648091431" sldId="286"/>
            <ac:spMk id="20" creationId="{FF9F2414-84E8-453E-B1F3-389FDE8192D9}"/>
          </ac:spMkLst>
        </pc:spChg>
        <pc:spChg chg="add">
          <ac:chgData name="David Nicholl" userId="16bab4f2eec1d3a9" providerId="LiveId" clId="{E2D48395-CDCB-43D8-A0FF-5381B8AC5987}" dt="2024-03-06T00:04:25.450" v="10690" actId="26606"/>
          <ac:spMkLst>
            <pc:docMk/>
            <pc:sldMk cId="1648091431" sldId="286"/>
            <ac:spMk id="22" creationId="{3ECA69A1-7536-43AC-85EF-C7106179F5ED}"/>
          </ac:spMkLst>
        </pc:spChg>
        <pc:picChg chg="add mod">
          <ac:chgData name="David Nicholl" userId="16bab4f2eec1d3a9" providerId="LiveId" clId="{E2D48395-CDCB-43D8-A0FF-5381B8AC5987}" dt="2024-03-06T00:04:25.450" v="10690" actId="26606"/>
          <ac:picMkLst>
            <pc:docMk/>
            <pc:sldMk cId="1648091431" sldId="286"/>
            <ac:picMk id="5" creationId="{2DA0DD34-0461-92D4-759D-7D48F76D41EB}"/>
          </ac:picMkLst>
        </pc:picChg>
      </pc:sldChg>
      <pc:sldChg chg="addSp delSp modSp new mod setBg addAnim">
        <pc:chgData name="David Nicholl" userId="16bab4f2eec1d3a9" providerId="LiveId" clId="{E2D48395-CDCB-43D8-A0FF-5381B8AC5987}" dt="2024-03-05T16:27:55.997" v="10533" actId="26606"/>
        <pc:sldMkLst>
          <pc:docMk/>
          <pc:sldMk cId="1909777576" sldId="287"/>
        </pc:sldMkLst>
        <pc:spChg chg="mod ord">
          <ac:chgData name="David Nicholl" userId="16bab4f2eec1d3a9" providerId="LiveId" clId="{E2D48395-CDCB-43D8-A0FF-5381B8AC5987}" dt="2024-03-05T16:27:55.997" v="10533" actId="26606"/>
          <ac:spMkLst>
            <pc:docMk/>
            <pc:sldMk cId="1909777576" sldId="287"/>
            <ac:spMk id="2" creationId="{7D7F5B22-A18C-2635-95BF-411258A0552D}"/>
          </ac:spMkLst>
        </pc:spChg>
        <pc:spChg chg="add del">
          <ac:chgData name="David Nicholl" userId="16bab4f2eec1d3a9" providerId="LiveId" clId="{E2D48395-CDCB-43D8-A0FF-5381B8AC5987}" dt="2024-03-04T05:18:17.857" v="3491" actId="26606"/>
          <ac:spMkLst>
            <pc:docMk/>
            <pc:sldMk cId="1909777576" sldId="287"/>
            <ac:spMk id="3" creationId="{78E9CD3B-A2E1-25D2-6A57-9686E11C44C1}"/>
          </ac:spMkLst>
        </pc:spChg>
        <pc:spChg chg="add del">
          <ac:chgData name="David Nicholl" userId="16bab4f2eec1d3a9" providerId="LiveId" clId="{E2D48395-CDCB-43D8-A0FF-5381B8AC5987}" dt="2024-03-05T16:26:11.798" v="10524" actId="26606"/>
          <ac:spMkLst>
            <pc:docMk/>
            <pc:sldMk cId="1909777576" sldId="287"/>
            <ac:spMk id="6" creationId="{32E62931-8EB4-42BB-BAAB-D8757BE66D8E}"/>
          </ac:spMkLst>
        </pc:spChg>
        <pc:spChg chg="add del">
          <ac:chgData name="David Nicholl" userId="16bab4f2eec1d3a9" providerId="LiveId" clId="{E2D48395-CDCB-43D8-A0FF-5381B8AC5987}" dt="2024-03-04T01:17:33.235" v="1644" actId="26606"/>
          <ac:spMkLst>
            <pc:docMk/>
            <pc:sldMk cId="1909777576" sldId="287"/>
            <ac:spMk id="9" creationId="{C1DD1A8A-57D5-4A81-AD04-532B043C5611}"/>
          </ac:spMkLst>
        </pc:spChg>
        <pc:spChg chg="add del">
          <ac:chgData name="David Nicholl" userId="16bab4f2eec1d3a9" providerId="LiveId" clId="{E2D48395-CDCB-43D8-A0FF-5381B8AC5987}" dt="2024-03-04T01:17:33.235" v="1644" actId="26606"/>
          <ac:spMkLst>
            <pc:docMk/>
            <pc:sldMk cId="1909777576" sldId="287"/>
            <ac:spMk id="11" creationId="{007891EC-4501-44ED-A8C8-B11B6DB767AB}"/>
          </ac:spMkLst>
        </pc:spChg>
        <pc:spChg chg="add del">
          <ac:chgData name="David Nicholl" userId="16bab4f2eec1d3a9" providerId="LiveId" clId="{E2D48395-CDCB-43D8-A0FF-5381B8AC5987}" dt="2024-03-05T16:27:55.997" v="10533" actId="26606"/>
          <ac:spMkLst>
            <pc:docMk/>
            <pc:sldMk cId="1909777576" sldId="287"/>
            <ac:spMk id="2055" creationId="{C1DD1A8A-57D5-4A81-AD04-532B043C5611}"/>
          </ac:spMkLst>
        </pc:spChg>
        <pc:spChg chg="add del">
          <ac:chgData name="David Nicholl" userId="16bab4f2eec1d3a9" providerId="LiveId" clId="{E2D48395-CDCB-43D8-A0FF-5381B8AC5987}" dt="2024-03-05T16:27:55.997" v="10533" actId="26606"/>
          <ac:spMkLst>
            <pc:docMk/>
            <pc:sldMk cId="1909777576" sldId="287"/>
            <ac:spMk id="2057" creationId="{007891EC-4501-44ED-A8C8-B11B6DB767AB}"/>
          </ac:spMkLst>
        </pc:spChg>
        <pc:spChg chg="add">
          <ac:chgData name="David Nicholl" userId="16bab4f2eec1d3a9" providerId="LiveId" clId="{E2D48395-CDCB-43D8-A0FF-5381B8AC5987}" dt="2024-03-05T16:27:55.997" v="10533" actId="26606"/>
          <ac:spMkLst>
            <pc:docMk/>
            <pc:sldMk cId="1909777576" sldId="287"/>
            <ac:spMk id="2062" creationId="{55666830-9A19-4E01-8505-D6C7F9AC5665}"/>
          </ac:spMkLst>
        </pc:spChg>
        <pc:spChg chg="add">
          <ac:chgData name="David Nicholl" userId="16bab4f2eec1d3a9" providerId="LiveId" clId="{E2D48395-CDCB-43D8-A0FF-5381B8AC5987}" dt="2024-03-05T16:27:55.997" v="10533" actId="26606"/>
          <ac:spMkLst>
            <pc:docMk/>
            <pc:sldMk cId="1909777576" sldId="287"/>
            <ac:spMk id="2064" creationId="{AE9FC877-7FB6-4D22-9988-35420644E202}"/>
          </ac:spMkLst>
        </pc:spChg>
        <pc:spChg chg="add">
          <ac:chgData name="David Nicholl" userId="16bab4f2eec1d3a9" providerId="LiveId" clId="{E2D48395-CDCB-43D8-A0FF-5381B8AC5987}" dt="2024-03-05T16:27:55.997" v="10533" actId="26606"/>
          <ac:spMkLst>
            <pc:docMk/>
            <pc:sldMk cId="1909777576" sldId="287"/>
            <ac:spMk id="2066" creationId="{E41809D1-F12E-46BB-B804-5F209D325E8B}"/>
          </ac:spMkLst>
        </pc:spChg>
        <pc:spChg chg="add">
          <ac:chgData name="David Nicholl" userId="16bab4f2eec1d3a9" providerId="LiveId" clId="{E2D48395-CDCB-43D8-A0FF-5381B8AC5987}" dt="2024-03-05T16:27:55.997" v="10533" actId="26606"/>
          <ac:spMkLst>
            <pc:docMk/>
            <pc:sldMk cId="1909777576" sldId="287"/>
            <ac:spMk id="2068" creationId="{AF2F604E-43BE-4DC3-B983-E071523364F8}"/>
          </ac:spMkLst>
        </pc:spChg>
        <pc:spChg chg="add">
          <ac:chgData name="David Nicholl" userId="16bab4f2eec1d3a9" providerId="LiveId" clId="{E2D48395-CDCB-43D8-A0FF-5381B8AC5987}" dt="2024-03-05T16:27:55.997" v="10533" actId="26606"/>
          <ac:spMkLst>
            <pc:docMk/>
            <pc:sldMk cId="1909777576" sldId="287"/>
            <ac:spMk id="2070" creationId="{08C9B587-E65E-4B52-B37C-ABEBB6E87928}"/>
          </ac:spMkLst>
        </pc:spChg>
        <pc:picChg chg="add del">
          <ac:chgData name="David Nicholl" userId="16bab4f2eec1d3a9" providerId="LiveId" clId="{E2D48395-CDCB-43D8-A0FF-5381B8AC5987}" dt="2024-03-04T01:17:33.235" v="1644" actId="26606"/>
          <ac:picMkLst>
            <pc:docMk/>
            <pc:sldMk cId="1909777576" sldId="287"/>
            <ac:picMk id="5" creationId="{BB1B3A46-30C8-D69C-312B-7465788F494C}"/>
          </ac:picMkLst>
        </pc:picChg>
        <pc:picChg chg="add del">
          <ac:chgData name="David Nicholl" userId="16bab4f2eec1d3a9" providerId="LiveId" clId="{E2D48395-CDCB-43D8-A0FF-5381B8AC5987}" dt="2024-03-05T16:26:04.089" v="10523" actId="478"/>
          <ac:picMkLst>
            <pc:docMk/>
            <pc:sldMk cId="1909777576" sldId="287"/>
            <ac:picMk id="7" creationId="{7BCE2282-506F-7F72-CCA7-713C9B6943B8}"/>
          </ac:picMkLst>
        </pc:picChg>
        <pc:picChg chg="add mod">
          <ac:chgData name="David Nicholl" userId="16bab4f2eec1d3a9" providerId="LiveId" clId="{E2D48395-CDCB-43D8-A0FF-5381B8AC5987}" dt="2024-03-05T16:27:55.997" v="10533" actId="26606"/>
          <ac:picMkLst>
            <pc:docMk/>
            <pc:sldMk cId="1909777576" sldId="287"/>
            <ac:picMk id="2050" creationId="{DA6283FE-FA4D-990C-118B-56633E2089B6}"/>
          </ac:picMkLst>
        </pc:picChg>
      </pc:sldChg>
      <pc:sldChg chg="addSp delSp modSp new mod setBg modClrScheme chgLayout">
        <pc:chgData name="David Nicholl" userId="16bab4f2eec1d3a9" providerId="LiveId" clId="{E2D48395-CDCB-43D8-A0FF-5381B8AC5987}" dt="2024-03-05T16:29:23.286" v="10539" actId="26606"/>
        <pc:sldMkLst>
          <pc:docMk/>
          <pc:sldMk cId="828950157" sldId="288"/>
        </pc:sldMkLst>
        <pc:spChg chg="mod ord">
          <ac:chgData name="David Nicholl" userId="16bab4f2eec1d3a9" providerId="LiveId" clId="{E2D48395-CDCB-43D8-A0FF-5381B8AC5987}" dt="2024-03-05T16:29:23.286" v="10539" actId="26606"/>
          <ac:spMkLst>
            <pc:docMk/>
            <pc:sldMk cId="828950157" sldId="288"/>
            <ac:spMk id="2" creationId="{E63063F9-A602-0419-3333-A91444149BA6}"/>
          </ac:spMkLst>
        </pc:spChg>
        <pc:spChg chg="del mod ord">
          <ac:chgData name="David Nicholl" userId="16bab4f2eec1d3a9" providerId="LiveId" clId="{E2D48395-CDCB-43D8-A0FF-5381B8AC5987}" dt="2024-03-04T05:16:19.991" v="3406" actId="700"/>
          <ac:spMkLst>
            <pc:docMk/>
            <pc:sldMk cId="828950157" sldId="288"/>
            <ac:spMk id="3" creationId="{BE5FA051-C69E-F025-07C4-6737574C76DB}"/>
          </ac:spMkLst>
        </pc:spChg>
        <pc:spChg chg="add del">
          <ac:chgData name="David Nicholl" userId="16bab4f2eec1d3a9" providerId="LiveId" clId="{E2D48395-CDCB-43D8-A0FF-5381B8AC5987}" dt="2024-03-04T03:57:24.204" v="1783" actId="22"/>
          <ac:spMkLst>
            <pc:docMk/>
            <pc:sldMk cId="828950157" sldId="288"/>
            <ac:spMk id="5" creationId="{83464A1E-BFCF-3C06-EE20-95F7D0D23A0D}"/>
          </ac:spMkLst>
        </pc:spChg>
        <pc:spChg chg="add mod ord">
          <ac:chgData name="David Nicholl" userId="16bab4f2eec1d3a9" providerId="LiveId" clId="{E2D48395-CDCB-43D8-A0FF-5381B8AC5987}" dt="2024-03-05T16:29:23.286" v="10539" actId="26606"/>
          <ac:spMkLst>
            <pc:docMk/>
            <pc:sldMk cId="828950157" sldId="288"/>
            <ac:spMk id="6" creationId="{75279DF9-9EC3-0E01-7D48-5DFF7903E585}"/>
          </ac:spMkLst>
        </pc:spChg>
        <pc:spChg chg="add del">
          <ac:chgData name="David Nicholl" userId="16bab4f2eec1d3a9" providerId="LiveId" clId="{E2D48395-CDCB-43D8-A0FF-5381B8AC5987}" dt="2024-03-04T05:16:28.688" v="3408" actId="26606"/>
          <ac:spMkLst>
            <pc:docMk/>
            <pc:sldMk cId="828950157" sldId="288"/>
            <ac:spMk id="12" creationId="{C1DD1A8A-57D5-4A81-AD04-532B043C5611}"/>
          </ac:spMkLst>
        </pc:spChg>
        <pc:spChg chg="add del">
          <ac:chgData name="David Nicholl" userId="16bab4f2eec1d3a9" providerId="LiveId" clId="{E2D48395-CDCB-43D8-A0FF-5381B8AC5987}" dt="2024-03-04T05:16:28.688" v="3408" actId="26606"/>
          <ac:spMkLst>
            <pc:docMk/>
            <pc:sldMk cId="828950157" sldId="288"/>
            <ac:spMk id="14" creationId="{007891EC-4501-44ED-A8C8-B11B6DB767AB}"/>
          </ac:spMkLst>
        </pc:spChg>
        <pc:spChg chg="add del">
          <ac:chgData name="David Nicholl" userId="16bab4f2eec1d3a9" providerId="LiveId" clId="{E2D48395-CDCB-43D8-A0FF-5381B8AC5987}" dt="2024-03-04T05:16:31.169" v="3410" actId="26606"/>
          <ac:spMkLst>
            <pc:docMk/>
            <pc:sldMk cId="828950157" sldId="288"/>
            <ac:spMk id="16" creationId="{4063B759-00FC-46D1-9898-8E8625268FAF}"/>
          </ac:spMkLst>
        </pc:spChg>
        <pc:spChg chg="add del">
          <ac:chgData name="David Nicholl" userId="16bab4f2eec1d3a9" providerId="LiveId" clId="{E2D48395-CDCB-43D8-A0FF-5381B8AC5987}" dt="2024-03-04T05:16:31.169" v="3410" actId="26606"/>
          <ac:spMkLst>
            <pc:docMk/>
            <pc:sldMk cId="828950157" sldId="288"/>
            <ac:spMk id="17" creationId="{6F828D28-8E09-41CC-8229-3070B5467A96}"/>
          </ac:spMkLst>
        </pc:spChg>
        <pc:spChg chg="add del">
          <ac:chgData name="David Nicholl" userId="16bab4f2eec1d3a9" providerId="LiveId" clId="{E2D48395-CDCB-43D8-A0FF-5381B8AC5987}" dt="2024-03-04T05:16:31.169" v="3410" actId="26606"/>
          <ac:spMkLst>
            <pc:docMk/>
            <pc:sldMk cId="828950157" sldId="288"/>
            <ac:spMk id="19" creationId="{D5B012D8-7F27-4758-9AC6-C889B154BD73}"/>
          </ac:spMkLst>
        </pc:spChg>
        <pc:spChg chg="add del">
          <ac:chgData name="David Nicholl" userId="16bab4f2eec1d3a9" providerId="LiveId" clId="{E2D48395-CDCB-43D8-A0FF-5381B8AC5987}" dt="2024-03-05T16:29:23.286" v="10539" actId="26606"/>
          <ac:spMkLst>
            <pc:docMk/>
            <pc:sldMk cId="828950157" sldId="288"/>
            <ac:spMk id="21" creationId="{32E62931-8EB4-42BB-BAAB-D8757BE66D8E}"/>
          </ac:spMkLst>
        </pc:spChg>
        <pc:spChg chg="add">
          <ac:chgData name="David Nicholl" userId="16bab4f2eec1d3a9" providerId="LiveId" clId="{E2D48395-CDCB-43D8-A0FF-5381B8AC5987}" dt="2024-03-05T16:29:23.286" v="10539" actId="26606"/>
          <ac:spMkLst>
            <pc:docMk/>
            <pc:sldMk cId="828950157" sldId="288"/>
            <ac:spMk id="4103" creationId="{55666830-9A19-4E01-8505-D6C7F9AC5665}"/>
          </ac:spMkLst>
        </pc:spChg>
        <pc:spChg chg="add">
          <ac:chgData name="David Nicholl" userId="16bab4f2eec1d3a9" providerId="LiveId" clId="{E2D48395-CDCB-43D8-A0FF-5381B8AC5987}" dt="2024-03-05T16:29:23.286" v="10539" actId="26606"/>
          <ac:spMkLst>
            <pc:docMk/>
            <pc:sldMk cId="828950157" sldId="288"/>
            <ac:spMk id="4105" creationId="{AE9FC877-7FB6-4D22-9988-35420644E202}"/>
          </ac:spMkLst>
        </pc:spChg>
        <pc:spChg chg="add">
          <ac:chgData name="David Nicholl" userId="16bab4f2eec1d3a9" providerId="LiveId" clId="{E2D48395-CDCB-43D8-A0FF-5381B8AC5987}" dt="2024-03-05T16:29:23.286" v="10539" actId="26606"/>
          <ac:spMkLst>
            <pc:docMk/>
            <pc:sldMk cId="828950157" sldId="288"/>
            <ac:spMk id="4107" creationId="{E41809D1-F12E-46BB-B804-5F209D325E8B}"/>
          </ac:spMkLst>
        </pc:spChg>
        <pc:spChg chg="add">
          <ac:chgData name="David Nicholl" userId="16bab4f2eec1d3a9" providerId="LiveId" clId="{E2D48395-CDCB-43D8-A0FF-5381B8AC5987}" dt="2024-03-05T16:29:23.286" v="10539" actId="26606"/>
          <ac:spMkLst>
            <pc:docMk/>
            <pc:sldMk cId="828950157" sldId="288"/>
            <ac:spMk id="4109" creationId="{AF2F604E-43BE-4DC3-B983-E071523364F8}"/>
          </ac:spMkLst>
        </pc:spChg>
        <pc:spChg chg="add">
          <ac:chgData name="David Nicholl" userId="16bab4f2eec1d3a9" providerId="LiveId" clId="{E2D48395-CDCB-43D8-A0FF-5381B8AC5987}" dt="2024-03-05T16:29:23.286" v="10539" actId="26606"/>
          <ac:spMkLst>
            <pc:docMk/>
            <pc:sldMk cId="828950157" sldId="288"/>
            <ac:spMk id="4111" creationId="{08C9B587-E65E-4B52-B37C-ABEBB6E87928}"/>
          </ac:spMkLst>
        </pc:spChg>
        <pc:picChg chg="add del">
          <ac:chgData name="David Nicholl" userId="16bab4f2eec1d3a9" providerId="LiveId" clId="{E2D48395-CDCB-43D8-A0FF-5381B8AC5987}" dt="2024-03-04T05:16:28.688" v="3408" actId="26606"/>
          <ac:picMkLst>
            <pc:docMk/>
            <pc:sldMk cId="828950157" sldId="288"/>
            <ac:picMk id="8" creationId="{9933C9E2-1A12-AD06-0DA7-326B060F29DD}"/>
          </ac:picMkLst>
        </pc:picChg>
        <pc:picChg chg="add del">
          <ac:chgData name="David Nicholl" userId="16bab4f2eec1d3a9" providerId="LiveId" clId="{E2D48395-CDCB-43D8-A0FF-5381B8AC5987}" dt="2024-03-04T05:16:31.169" v="3410" actId="26606"/>
          <ac:picMkLst>
            <pc:docMk/>
            <pc:sldMk cId="828950157" sldId="288"/>
            <ac:picMk id="18" creationId="{55A271B4-BEA2-6756-D5B2-D435D10FB390}"/>
          </ac:picMkLst>
        </pc:picChg>
        <pc:picChg chg="add del mod">
          <ac:chgData name="David Nicholl" userId="16bab4f2eec1d3a9" providerId="LiveId" clId="{E2D48395-CDCB-43D8-A0FF-5381B8AC5987}" dt="2024-03-05T16:28:42.700" v="10537" actId="478"/>
          <ac:picMkLst>
            <pc:docMk/>
            <pc:sldMk cId="828950157" sldId="288"/>
            <ac:picMk id="22" creationId="{27F9D415-AE51-DA26-BABD-6C68FBFDBF69}"/>
          </ac:picMkLst>
        </pc:picChg>
        <pc:picChg chg="add mod ord">
          <ac:chgData name="David Nicholl" userId="16bab4f2eec1d3a9" providerId="LiveId" clId="{E2D48395-CDCB-43D8-A0FF-5381B8AC5987}" dt="2024-03-05T16:29:23.286" v="10539" actId="26606"/>
          <ac:picMkLst>
            <pc:docMk/>
            <pc:sldMk cId="828950157" sldId="288"/>
            <ac:picMk id="4098" creationId="{DADF34D4-C411-92B9-1968-09B8CD2CE77E}"/>
          </ac:picMkLst>
        </pc:picChg>
      </pc:sldChg>
      <pc:sldChg chg="modSp new mod modAnim">
        <pc:chgData name="David Nicholl" userId="16bab4f2eec1d3a9" providerId="LiveId" clId="{E2D48395-CDCB-43D8-A0FF-5381B8AC5987}" dt="2024-03-05T06:16:09.258" v="9112" actId="20577"/>
        <pc:sldMkLst>
          <pc:docMk/>
          <pc:sldMk cId="3148834047" sldId="289"/>
        </pc:sldMkLst>
        <pc:spChg chg="mod">
          <ac:chgData name="David Nicholl" userId="16bab4f2eec1d3a9" providerId="LiveId" clId="{E2D48395-CDCB-43D8-A0FF-5381B8AC5987}" dt="2024-03-04T04:02:47.917" v="1884" actId="20577"/>
          <ac:spMkLst>
            <pc:docMk/>
            <pc:sldMk cId="3148834047" sldId="289"/>
            <ac:spMk id="2" creationId="{83AF5F78-0094-FF24-6C26-53D578ED0982}"/>
          </ac:spMkLst>
        </pc:spChg>
        <pc:spChg chg="mod">
          <ac:chgData name="David Nicholl" userId="16bab4f2eec1d3a9" providerId="LiveId" clId="{E2D48395-CDCB-43D8-A0FF-5381B8AC5987}" dt="2024-03-05T06:16:09.258" v="9112" actId="20577"/>
          <ac:spMkLst>
            <pc:docMk/>
            <pc:sldMk cId="3148834047" sldId="289"/>
            <ac:spMk id="3" creationId="{7A1604D1-DD15-ED8B-8F34-7B717C1562B0}"/>
          </ac:spMkLst>
        </pc:spChg>
      </pc:sldChg>
      <pc:sldChg chg="addSp modSp new mod modAnim">
        <pc:chgData name="David Nicholl" userId="16bab4f2eec1d3a9" providerId="LiveId" clId="{E2D48395-CDCB-43D8-A0FF-5381B8AC5987}" dt="2024-03-06T00:37:31.103" v="10965" actId="207"/>
        <pc:sldMkLst>
          <pc:docMk/>
          <pc:sldMk cId="1475896217" sldId="290"/>
        </pc:sldMkLst>
        <pc:spChg chg="mod">
          <ac:chgData name="David Nicholl" userId="16bab4f2eec1d3a9" providerId="LiveId" clId="{E2D48395-CDCB-43D8-A0FF-5381B8AC5987}" dt="2024-03-04T04:10:12.992" v="1983" actId="20577"/>
          <ac:spMkLst>
            <pc:docMk/>
            <pc:sldMk cId="1475896217" sldId="290"/>
            <ac:spMk id="2" creationId="{188C43A0-3847-6A10-FA8A-FD871C3E9784}"/>
          </ac:spMkLst>
        </pc:spChg>
        <pc:spChg chg="mod">
          <ac:chgData name="David Nicholl" userId="16bab4f2eec1d3a9" providerId="LiveId" clId="{E2D48395-CDCB-43D8-A0FF-5381B8AC5987}" dt="2024-03-06T00:37:31.103" v="10965" actId="207"/>
          <ac:spMkLst>
            <pc:docMk/>
            <pc:sldMk cId="1475896217" sldId="290"/>
            <ac:spMk id="3" creationId="{5AB81B51-FD45-B06C-F486-15DDAAB8193D}"/>
          </ac:spMkLst>
        </pc:spChg>
        <pc:picChg chg="add mod">
          <ac:chgData name="David Nicholl" userId="16bab4f2eec1d3a9" providerId="LiveId" clId="{E2D48395-CDCB-43D8-A0FF-5381B8AC5987}" dt="2024-03-04T06:13:18.685" v="6006"/>
          <ac:picMkLst>
            <pc:docMk/>
            <pc:sldMk cId="1475896217" sldId="290"/>
            <ac:picMk id="4" creationId="{BEA85C78-4D10-3A3B-B3C6-35D1DD440E14}"/>
          </ac:picMkLst>
        </pc:picChg>
      </pc:sldChg>
      <pc:sldChg chg="addSp modSp new mod modAnim">
        <pc:chgData name="David Nicholl" userId="16bab4f2eec1d3a9" providerId="LiveId" clId="{E2D48395-CDCB-43D8-A0FF-5381B8AC5987}" dt="2024-03-05T06:32:38.455" v="9657" actId="20577"/>
        <pc:sldMkLst>
          <pc:docMk/>
          <pc:sldMk cId="304782348" sldId="291"/>
        </pc:sldMkLst>
        <pc:spChg chg="mod">
          <ac:chgData name="David Nicholl" userId="16bab4f2eec1d3a9" providerId="LiveId" clId="{E2D48395-CDCB-43D8-A0FF-5381B8AC5987}" dt="2024-03-04T04:12:02.781" v="2032" actId="20577"/>
          <ac:spMkLst>
            <pc:docMk/>
            <pc:sldMk cId="304782348" sldId="291"/>
            <ac:spMk id="2" creationId="{011CC517-0298-8727-5483-A22F2A11423A}"/>
          </ac:spMkLst>
        </pc:spChg>
        <pc:spChg chg="mod">
          <ac:chgData name="David Nicholl" userId="16bab4f2eec1d3a9" providerId="LiveId" clId="{E2D48395-CDCB-43D8-A0FF-5381B8AC5987}" dt="2024-03-05T06:32:38.455" v="9657" actId="20577"/>
          <ac:spMkLst>
            <pc:docMk/>
            <pc:sldMk cId="304782348" sldId="291"/>
            <ac:spMk id="3" creationId="{CA459DF2-6CF1-9947-5720-048059EC751A}"/>
          </ac:spMkLst>
        </pc:spChg>
        <pc:picChg chg="add mod">
          <ac:chgData name="David Nicholl" userId="16bab4f2eec1d3a9" providerId="LiveId" clId="{E2D48395-CDCB-43D8-A0FF-5381B8AC5987}" dt="2024-03-04T06:13:02.604" v="6003"/>
          <ac:picMkLst>
            <pc:docMk/>
            <pc:sldMk cId="304782348" sldId="291"/>
            <ac:picMk id="4" creationId="{7B6A3ED0-FF50-BC3B-1C56-694176F30433}"/>
          </ac:picMkLst>
        </pc:picChg>
      </pc:sldChg>
      <pc:sldChg chg="modSp add del mod">
        <pc:chgData name="David Nicholl" userId="16bab4f2eec1d3a9" providerId="LiveId" clId="{E2D48395-CDCB-43D8-A0FF-5381B8AC5987}" dt="2024-03-04T03:57:27.369" v="1784" actId="2696"/>
        <pc:sldMkLst>
          <pc:docMk/>
          <pc:sldMk cId="2099183476" sldId="292"/>
        </pc:sldMkLst>
        <pc:spChg chg="mod">
          <ac:chgData name="David Nicholl" userId="16bab4f2eec1d3a9" providerId="LiveId" clId="{E2D48395-CDCB-43D8-A0FF-5381B8AC5987}" dt="2024-03-04T03:57:05.542" v="1781" actId="20577"/>
          <ac:spMkLst>
            <pc:docMk/>
            <pc:sldMk cId="2099183476" sldId="292"/>
            <ac:spMk id="3" creationId="{7A1604D1-DD15-ED8B-8F34-7B717C1562B0}"/>
          </ac:spMkLst>
        </pc:spChg>
      </pc:sldChg>
      <pc:sldChg chg="addSp delSp modSp add mod setBg modAnim">
        <pc:chgData name="David Nicholl" userId="16bab4f2eec1d3a9" providerId="LiveId" clId="{E2D48395-CDCB-43D8-A0FF-5381B8AC5987}" dt="2024-03-05T06:26:57.774" v="9452" actId="20577"/>
        <pc:sldMkLst>
          <pc:docMk/>
          <pc:sldMk cId="2779475375" sldId="292"/>
        </pc:sldMkLst>
        <pc:spChg chg="mod">
          <ac:chgData name="David Nicholl" userId="16bab4f2eec1d3a9" providerId="LiveId" clId="{E2D48395-CDCB-43D8-A0FF-5381B8AC5987}" dt="2024-03-05T01:18:22.019" v="6669" actId="26606"/>
          <ac:spMkLst>
            <pc:docMk/>
            <pc:sldMk cId="2779475375" sldId="292"/>
            <ac:spMk id="2" creationId="{83AF5F78-0094-FF24-6C26-53D578ED0982}"/>
          </ac:spMkLst>
        </pc:spChg>
        <pc:spChg chg="mod">
          <ac:chgData name="David Nicholl" userId="16bab4f2eec1d3a9" providerId="LiveId" clId="{E2D48395-CDCB-43D8-A0FF-5381B8AC5987}" dt="2024-03-05T06:26:57.774" v="9452" actId="20577"/>
          <ac:spMkLst>
            <pc:docMk/>
            <pc:sldMk cId="2779475375" sldId="292"/>
            <ac:spMk id="3" creationId="{7A1604D1-DD15-ED8B-8F34-7B717C1562B0}"/>
          </ac:spMkLst>
        </pc:spChg>
        <pc:spChg chg="add del">
          <ac:chgData name="David Nicholl" userId="16bab4f2eec1d3a9" providerId="LiveId" clId="{E2D48395-CDCB-43D8-A0FF-5381B8AC5987}" dt="2024-03-05T01:18:22.019" v="6669" actId="26606"/>
          <ac:spMkLst>
            <pc:docMk/>
            <pc:sldMk cId="2779475375" sldId="292"/>
            <ac:spMk id="9" creationId="{100EDD19-6802-4EC3-95CE-CFFAB042CFD6}"/>
          </ac:spMkLst>
        </pc:spChg>
        <pc:spChg chg="add del">
          <ac:chgData name="David Nicholl" userId="16bab4f2eec1d3a9" providerId="LiveId" clId="{E2D48395-CDCB-43D8-A0FF-5381B8AC5987}" dt="2024-03-05T01:18:22.019" v="6669" actId="26606"/>
          <ac:spMkLst>
            <pc:docMk/>
            <pc:sldMk cId="2779475375" sldId="292"/>
            <ac:spMk id="11" creationId="{DB17E863-922E-4C26-BD64-E8FD41D28661}"/>
          </ac:spMkLst>
        </pc:spChg>
        <pc:picChg chg="add mod">
          <ac:chgData name="David Nicholl" userId="16bab4f2eec1d3a9" providerId="LiveId" clId="{E2D48395-CDCB-43D8-A0FF-5381B8AC5987}" dt="2024-03-04T06:12:37.187" v="5998"/>
          <ac:picMkLst>
            <pc:docMk/>
            <pc:sldMk cId="2779475375" sldId="292"/>
            <ac:picMk id="4" creationId="{EB0475E2-F0DC-AA26-3A0D-9C74D0A4835A}"/>
          </ac:picMkLst>
        </pc:picChg>
      </pc:sldChg>
      <pc:sldChg chg="new del">
        <pc:chgData name="David Nicholl" userId="16bab4f2eec1d3a9" providerId="LiveId" clId="{E2D48395-CDCB-43D8-A0FF-5381B8AC5987}" dt="2024-03-04T05:16:35.917" v="3412" actId="47"/>
        <pc:sldMkLst>
          <pc:docMk/>
          <pc:sldMk cId="1843912228" sldId="293"/>
        </pc:sldMkLst>
      </pc:sldChg>
      <pc:sldChg chg="addSp modSp add setBg">
        <pc:chgData name="David Nicholl" userId="16bab4f2eec1d3a9" providerId="LiveId" clId="{E2D48395-CDCB-43D8-A0FF-5381B8AC5987}" dt="2024-03-04T06:12:50.943" v="6001"/>
        <pc:sldMkLst>
          <pc:docMk/>
          <pc:sldMk cId="728288635" sldId="294"/>
        </pc:sldMkLst>
        <pc:picChg chg="add mod">
          <ac:chgData name="David Nicholl" userId="16bab4f2eec1d3a9" providerId="LiveId" clId="{E2D48395-CDCB-43D8-A0FF-5381B8AC5987}" dt="2024-03-04T06:12:50.943" v="6001"/>
          <ac:picMkLst>
            <pc:docMk/>
            <pc:sldMk cId="728288635" sldId="294"/>
            <ac:picMk id="2" creationId="{47420EA0-D21A-1773-2DC4-5AB0E707353F}"/>
          </ac:picMkLst>
        </pc:picChg>
      </pc:sldChg>
      <pc:sldChg chg="addSp modSp add setBg">
        <pc:chgData name="David Nicholl" userId="16bab4f2eec1d3a9" providerId="LiveId" clId="{E2D48395-CDCB-43D8-A0FF-5381B8AC5987}" dt="2024-03-04T06:12:47.139" v="6000"/>
        <pc:sldMkLst>
          <pc:docMk/>
          <pc:sldMk cId="942701873" sldId="295"/>
        </pc:sldMkLst>
        <pc:picChg chg="add mod">
          <ac:chgData name="David Nicholl" userId="16bab4f2eec1d3a9" providerId="LiveId" clId="{E2D48395-CDCB-43D8-A0FF-5381B8AC5987}" dt="2024-03-04T06:12:47.139" v="6000"/>
          <ac:picMkLst>
            <pc:docMk/>
            <pc:sldMk cId="942701873" sldId="295"/>
            <ac:picMk id="2" creationId="{4F0F8C2D-B779-CC35-60EB-2FD9CBE7C53E}"/>
          </ac:picMkLst>
        </pc:picChg>
      </pc:sldChg>
      <pc:sldChg chg="addSp delSp modSp add del mod setBg">
        <pc:chgData name="David Nicholl" userId="16bab4f2eec1d3a9" providerId="LiveId" clId="{E2D48395-CDCB-43D8-A0FF-5381B8AC5987}" dt="2024-03-06T00:44:02.906" v="10966" actId="47"/>
        <pc:sldMkLst>
          <pc:docMk/>
          <pc:sldMk cId="4086944125" sldId="296"/>
        </pc:sldMkLst>
        <pc:spChg chg="add del mod">
          <ac:chgData name="David Nicholl" userId="16bab4f2eec1d3a9" providerId="LiveId" clId="{E2D48395-CDCB-43D8-A0FF-5381B8AC5987}" dt="2024-03-04T04:07:45.655" v="1917" actId="21"/>
          <ac:spMkLst>
            <pc:docMk/>
            <pc:sldMk cId="4086944125" sldId="296"/>
            <ac:spMk id="3" creationId="{41A906BE-12B0-4587-8E32-56AC0C9C3AC1}"/>
          </ac:spMkLst>
        </pc:spChg>
        <pc:picChg chg="add mod">
          <ac:chgData name="David Nicholl" userId="16bab4f2eec1d3a9" providerId="LiveId" clId="{E2D48395-CDCB-43D8-A0FF-5381B8AC5987}" dt="2024-03-04T06:12:43.975" v="5999"/>
          <ac:picMkLst>
            <pc:docMk/>
            <pc:sldMk cId="4086944125" sldId="296"/>
            <ac:picMk id="4" creationId="{7E14A1C1-A80E-387A-655E-5AE97D36DB72}"/>
          </ac:picMkLst>
        </pc:picChg>
        <pc:picChg chg="add del mod">
          <ac:chgData name="David Nicholl" userId="16bab4f2eec1d3a9" providerId="LiveId" clId="{E2D48395-CDCB-43D8-A0FF-5381B8AC5987}" dt="2024-03-04T04:07:47.122" v="1918" actId="14100"/>
          <ac:picMkLst>
            <pc:docMk/>
            <pc:sldMk cId="4086944125" sldId="296"/>
            <ac:picMk id="5" creationId="{995BD601-48E9-4016-D7EF-36A9C42C6CD9}"/>
          </ac:picMkLst>
        </pc:picChg>
      </pc:sldChg>
      <pc:sldChg chg="addSp modSp add mod modAnim">
        <pc:chgData name="David Nicholl" userId="16bab4f2eec1d3a9" providerId="LiveId" clId="{E2D48395-CDCB-43D8-A0FF-5381B8AC5987}" dt="2024-03-05T06:17:18.089" v="9130" actId="20577"/>
        <pc:sldMkLst>
          <pc:docMk/>
          <pc:sldMk cId="778133451" sldId="297"/>
        </pc:sldMkLst>
        <pc:spChg chg="mod">
          <ac:chgData name="David Nicholl" userId="16bab4f2eec1d3a9" providerId="LiveId" clId="{E2D48395-CDCB-43D8-A0FF-5381B8AC5987}" dt="2024-03-05T06:17:18.089" v="9130" actId="20577"/>
          <ac:spMkLst>
            <pc:docMk/>
            <pc:sldMk cId="778133451" sldId="297"/>
            <ac:spMk id="3" creationId="{CA459DF2-6CF1-9947-5720-048059EC751A}"/>
          </ac:spMkLst>
        </pc:spChg>
        <pc:picChg chg="add mod">
          <ac:chgData name="David Nicholl" userId="16bab4f2eec1d3a9" providerId="LiveId" clId="{E2D48395-CDCB-43D8-A0FF-5381B8AC5987}" dt="2024-03-04T06:12:59.173" v="6002"/>
          <ac:picMkLst>
            <pc:docMk/>
            <pc:sldMk cId="778133451" sldId="297"/>
            <ac:picMk id="4" creationId="{6B5BE736-AA8A-8DE0-EB5E-CDF480DDB24C}"/>
          </ac:picMkLst>
        </pc:picChg>
      </pc:sldChg>
      <pc:sldChg chg="addSp delSp modSp new mod setBg">
        <pc:chgData name="David Nicholl" userId="16bab4f2eec1d3a9" providerId="LiveId" clId="{E2D48395-CDCB-43D8-A0FF-5381B8AC5987}" dt="2024-03-05T01:17:23.994" v="6667" actId="26606"/>
        <pc:sldMkLst>
          <pc:docMk/>
          <pc:sldMk cId="2587370307" sldId="298"/>
        </pc:sldMkLst>
        <pc:spChg chg="mod">
          <ac:chgData name="David Nicholl" userId="16bab4f2eec1d3a9" providerId="LiveId" clId="{E2D48395-CDCB-43D8-A0FF-5381B8AC5987}" dt="2024-03-05T01:17:23.994" v="6667" actId="26606"/>
          <ac:spMkLst>
            <pc:docMk/>
            <pc:sldMk cId="2587370307" sldId="298"/>
            <ac:spMk id="2" creationId="{00101EEC-2D2F-5DF3-CCC6-BBDAB2CC87A7}"/>
          </ac:spMkLst>
        </pc:spChg>
        <pc:spChg chg="del mod">
          <ac:chgData name="David Nicholl" userId="16bab4f2eec1d3a9" providerId="LiveId" clId="{E2D48395-CDCB-43D8-A0FF-5381B8AC5987}" dt="2024-03-05T01:17:23.994" v="6667" actId="26606"/>
          <ac:spMkLst>
            <pc:docMk/>
            <pc:sldMk cId="2587370307" sldId="298"/>
            <ac:spMk id="3" creationId="{E0E70DDD-948F-ECC7-6DB6-64FD66E100D4}"/>
          </ac:spMkLst>
        </pc:spChg>
        <pc:spChg chg="add">
          <ac:chgData name="David Nicholl" userId="16bab4f2eec1d3a9" providerId="LiveId" clId="{E2D48395-CDCB-43D8-A0FF-5381B8AC5987}" dt="2024-03-05T01:17:23.994" v="6667" actId="26606"/>
          <ac:spMkLst>
            <pc:docMk/>
            <pc:sldMk cId="2587370307" sldId="298"/>
            <ac:spMk id="10" creationId="{B50AB553-2A96-4A92-96F2-93548E096954}"/>
          </ac:spMkLst>
        </pc:spChg>
        <pc:graphicFrameChg chg="add">
          <ac:chgData name="David Nicholl" userId="16bab4f2eec1d3a9" providerId="LiveId" clId="{E2D48395-CDCB-43D8-A0FF-5381B8AC5987}" dt="2024-03-05T01:17:23.994" v="6667" actId="26606"/>
          <ac:graphicFrameMkLst>
            <pc:docMk/>
            <pc:sldMk cId="2587370307" sldId="298"/>
            <ac:graphicFrameMk id="5" creationId="{3EA9D74A-29F0-DD37-75D0-19893213D1CE}"/>
          </ac:graphicFrameMkLst>
        </pc:graphicFrameChg>
        <pc:picChg chg="add">
          <ac:chgData name="David Nicholl" userId="16bab4f2eec1d3a9" providerId="LiveId" clId="{E2D48395-CDCB-43D8-A0FF-5381B8AC5987}" dt="2024-03-05T01:17:23.994" v="6667" actId="26606"/>
          <ac:picMkLst>
            <pc:docMk/>
            <pc:sldMk cId="2587370307" sldId="298"/>
            <ac:picMk id="6" creationId="{4BB890AB-4ADF-3813-8565-F66910575DAA}"/>
          </ac:picMkLst>
        </pc:picChg>
      </pc:sldChg>
      <pc:sldChg chg="delSp modSp add del mod">
        <pc:chgData name="David Nicholl" userId="16bab4f2eec1d3a9" providerId="LiveId" clId="{E2D48395-CDCB-43D8-A0FF-5381B8AC5987}" dt="2024-03-04T04:36:47.207" v="2471" actId="47"/>
        <pc:sldMkLst>
          <pc:docMk/>
          <pc:sldMk cId="1144231730" sldId="299"/>
        </pc:sldMkLst>
        <pc:spChg chg="mod">
          <ac:chgData name="David Nicholl" userId="16bab4f2eec1d3a9" providerId="LiveId" clId="{E2D48395-CDCB-43D8-A0FF-5381B8AC5987}" dt="2024-03-04T04:26:20.123" v="2345" actId="14100"/>
          <ac:spMkLst>
            <pc:docMk/>
            <pc:sldMk cId="1144231730" sldId="299"/>
            <ac:spMk id="10" creationId="{00000000-0000-0000-0000-000000000000}"/>
          </ac:spMkLst>
        </pc:spChg>
        <pc:spChg chg="mod">
          <ac:chgData name="David Nicholl" userId="16bab4f2eec1d3a9" providerId="LiveId" clId="{E2D48395-CDCB-43D8-A0FF-5381B8AC5987}" dt="2024-03-04T04:26:28.449" v="2346" actId="14100"/>
          <ac:spMkLst>
            <pc:docMk/>
            <pc:sldMk cId="1144231730" sldId="299"/>
            <ac:spMk id="11" creationId="{00000000-0000-0000-0000-000000000000}"/>
          </ac:spMkLst>
        </pc:spChg>
        <pc:picChg chg="del mod">
          <ac:chgData name="David Nicholl" userId="16bab4f2eec1d3a9" providerId="LiveId" clId="{E2D48395-CDCB-43D8-A0FF-5381B8AC5987}" dt="2024-03-04T04:26:36.361" v="2348" actId="21"/>
          <ac:picMkLst>
            <pc:docMk/>
            <pc:sldMk cId="1144231730" sldId="299"/>
            <ac:picMk id="8" creationId="{00000000-0000-0000-0000-000000000000}"/>
          </ac:picMkLst>
        </pc:picChg>
      </pc:sldChg>
      <pc:sldChg chg="addSp delSp modSp new del mod setBg">
        <pc:chgData name="David Nicholl" userId="16bab4f2eec1d3a9" providerId="LiveId" clId="{E2D48395-CDCB-43D8-A0FF-5381B8AC5987}" dt="2024-03-04T04:38:19.579" v="2491" actId="2696"/>
        <pc:sldMkLst>
          <pc:docMk/>
          <pc:sldMk cId="1350934045" sldId="300"/>
        </pc:sldMkLst>
        <pc:spChg chg="add del mod">
          <ac:chgData name="David Nicholl" userId="16bab4f2eec1d3a9" providerId="LiveId" clId="{E2D48395-CDCB-43D8-A0FF-5381B8AC5987}" dt="2024-03-04T04:27:29.616" v="2362" actId="26606"/>
          <ac:spMkLst>
            <pc:docMk/>
            <pc:sldMk cId="1350934045" sldId="300"/>
            <ac:spMk id="2" creationId="{B2D071AE-8D50-4D53-C8B0-F0328FCF5044}"/>
          </ac:spMkLst>
        </pc:spChg>
        <pc:spChg chg="add del mod ord">
          <ac:chgData name="David Nicholl" userId="16bab4f2eec1d3a9" providerId="LiveId" clId="{E2D48395-CDCB-43D8-A0FF-5381B8AC5987}" dt="2024-03-04T04:31:31.529" v="2470" actId="12"/>
          <ac:spMkLst>
            <pc:docMk/>
            <pc:sldMk cId="1350934045" sldId="300"/>
            <ac:spMk id="3" creationId="{BE01E5EA-6854-37F6-A488-AE83C5F0DCEE}"/>
          </ac:spMkLst>
        </pc:spChg>
        <pc:spChg chg="add del">
          <ac:chgData name="David Nicholl" userId="16bab4f2eec1d3a9" providerId="LiveId" clId="{E2D48395-CDCB-43D8-A0FF-5381B8AC5987}" dt="2024-03-04T04:27:10.506" v="2358" actId="26606"/>
          <ac:spMkLst>
            <pc:docMk/>
            <pc:sldMk cId="1350934045" sldId="300"/>
            <ac:spMk id="11" creationId="{B2D071AE-8D50-4D53-C8B0-F0328FCF5044}"/>
          </ac:spMkLst>
        </pc:spChg>
        <pc:spChg chg="add del">
          <ac:chgData name="David Nicholl" userId="16bab4f2eec1d3a9" providerId="LiveId" clId="{E2D48395-CDCB-43D8-A0FF-5381B8AC5987}" dt="2024-03-04T04:27:10.506" v="2358" actId="26606"/>
          <ac:spMkLst>
            <pc:docMk/>
            <pc:sldMk cId="1350934045" sldId="300"/>
            <ac:spMk id="13" creationId="{BE01E5EA-6854-37F6-A488-AE83C5F0DCEE}"/>
          </ac:spMkLst>
        </pc:spChg>
        <pc:picChg chg="add mod ord">
          <ac:chgData name="David Nicholl" userId="16bab4f2eec1d3a9" providerId="LiveId" clId="{E2D48395-CDCB-43D8-A0FF-5381B8AC5987}" dt="2024-03-04T04:31:06.159" v="2452" actId="1076"/>
          <ac:picMkLst>
            <pc:docMk/>
            <pc:sldMk cId="1350934045" sldId="300"/>
            <ac:picMk id="4" creationId="{564971E4-B071-3C0A-46BA-70B497BF3800}"/>
          </ac:picMkLst>
        </pc:picChg>
        <pc:cxnChg chg="add del">
          <ac:chgData name="David Nicholl" userId="16bab4f2eec1d3a9" providerId="LiveId" clId="{E2D48395-CDCB-43D8-A0FF-5381B8AC5987}" dt="2024-03-04T04:27:29.616" v="2362" actId="26606"/>
          <ac:cxnSpMkLst>
            <pc:docMk/>
            <pc:sldMk cId="1350934045" sldId="300"/>
            <ac:cxnSpMk id="6" creationId="{249EDD1B-F94D-B4E6-ACAA-566B9A26FDE3}"/>
          </ac:cxnSpMkLst>
        </pc:cxnChg>
        <pc:cxnChg chg="add del">
          <ac:chgData name="David Nicholl" userId="16bab4f2eec1d3a9" providerId="LiveId" clId="{E2D48395-CDCB-43D8-A0FF-5381B8AC5987}" dt="2024-03-04T04:26:58.628" v="2352" actId="26606"/>
          <ac:cxnSpMkLst>
            <pc:docMk/>
            <pc:sldMk cId="1350934045" sldId="300"/>
            <ac:cxnSpMk id="9" creationId="{1D2C85F1-A25E-ACF0-F435-AF8D6EFBDCF5}"/>
          </ac:cxnSpMkLst>
        </pc:cxnChg>
        <pc:cxnChg chg="add del">
          <ac:chgData name="David Nicholl" userId="16bab4f2eec1d3a9" providerId="LiveId" clId="{E2D48395-CDCB-43D8-A0FF-5381B8AC5987}" dt="2024-03-04T04:27:10.506" v="2358" actId="26606"/>
          <ac:cxnSpMkLst>
            <pc:docMk/>
            <pc:sldMk cId="1350934045" sldId="300"/>
            <ac:cxnSpMk id="12" creationId="{249EDD1B-F94D-B4E6-ACAA-566B9A26FDE3}"/>
          </ac:cxnSpMkLst>
        </pc:cxnChg>
      </pc:sldChg>
      <pc:sldChg chg="addSp delSp modSp add mod modClrScheme modAnim chgLayout">
        <pc:chgData name="David Nicholl" userId="16bab4f2eec1d3a9" providerId="LiveId" clId="{E2D48395-CDCB-43D8-A0FF-5381B8AC5987}" dt="2024-03-06T00:15:49.732" v="10767"/>
        <pc:sldMkLst>
          <pc:docMk/>
          <pc:sldMk cId="2132827963" sldId="300"/>
        </pc:sldMkLst>
        <pc:spChg chg="del mod ord">
          <ac:chgData name="David Nicholl" userId="16bab4f2eec1d3a9" providerId="LiveId" clId="{E2D48395-CDCB-43D8-A0FF-5381B8AC5987}" dt="2024-03-04T05:04:27.787" v="3033" actId="700"/>
          <ac:spMkLst>
            <pc:docMk/>
            <pc:sldMk cId="2132827963" sldId="300"/>
            <ac:spMk id="2" creationId="{B2D071AE-8D50-4D53-C8B0-F0328FCF5044}"/>
          </ac:spMkLst>
        </pc:spChg>
        <pc:spChg chg="mod ord">
          <ac:chgData name="David Nicholl" userId="16bab4f2eec1d3a9" providerId="LiveId" clId="{E2D48395-CDCB-43D8-A0FF-5381B8AC5987}" dt="2024-03-05T06:38:39.982" v="9783" actId="27636"/>
          <ac:spMkLst>
            <pc:docMk/>
            <pc:sldMk cId="2132827963" sldId="300"/>
            <ac:spMk id="3" creationId="{BE01E5EA-6854-37F6-A488-AE83C5F0DCEE}"/>
          </ac:spMkLst>
        </pc:spChg>
        <pc:spChg chg="add mod ord">
          <ac:chgData name="David Nicholl" userId="16bab4f2eec1d3a9" providerId="LiveId" clId="{E2D48395-CDCB-43D8-A0FF-5381B8AC5987}" dt="2024-03-04T05:04:58.807" v="3082" actId="20577"/>
          <ac:spMkLst>
            <pc:docMk/>
            <pc:sldMk cId="2132827963" sldId="300"/>
            <ac:spMk id="5" creationId="{AA35AC8E-485D-2BC7-5AB7-C31ADD1952C5}"/>
          </ac:spMkLst>
        </pc:spChg>
        <pc:spChg chg="add mod ord">
          <ac:chgData name="David Nicholl" userId="16bab4f2eec1d3a9" providerId="LiveId" clId="{E2D48395-CDCB-43D8-A0FF-5381B8AC5987}" dt="2024-03-05T06:39:31.757" v="9893" actId="20577"/>
          <ac:spMkLst>
            <pc:docMk/>
            <pc:sldMk cId="2132827963" sldId="300"/>
            <ac:spMk id="6" creationId="{8C2D362B-FBEE-6C27-53D3-182A65FEB12D}"/>
          </ac:spMkLst>
        </pc:spChg>
        <pc:picChg chg="mod">
          <ac:chgData name="David Nicholl" userId="16bab4f2eec1d3a9" providerId="LiveId" clId="{E2D48395-CDCB-43D8-A0FF-5381B8AC5987}" dt="2024-03-04T05:05:58.135" v="3086" actId="1076"/>
          <ac:picMkLst>
            <pc:docMk/>
            <pc:sldMk cId="2132827963" sldId="300"/>
            <ac:picMk id="4" creationId="{564971E4-B071-3C0A-46BA-70B497BF3800}"/>
          </ac:picMkLst>
        </pc:picChg>
      </pc:sldChg>
      <pc:sldChg chg="modSp add mod">
        <pc:chgData name="David Nicholl" userId="16bab4f2eec1d3a9" providerId="LiveId" clId="{E2D48395-CDCB-43D8-A0FF-5381B8AC5987}" dt="2024-03-05T16:32:41.741" v="10541" actId="14100"/>
        <pc:sldMkLst>
          <pc:docMk/>
          <pc:sldMk cId="176446572" sldId="301"/>
        </pc:sldMkLst>
        <pc:picChg chg="mod">
          <ac:chgData name="David Nicholl" userId="16bab4f2eec1d3a9" providerId="LiveId" clId="{E2D48395-CDCB-43D8-A0FF-5381B8AC5987}" dt="2024-03-05T16:32:41.741" v="10541" actId="14100"/>
          <ac:picMkLst>
            <pc:docMk/>
            <pc:sldMk cId="176446572" sldId="301"/>
            <ac:picMk id="4" creationId="{00000000-0000-0000-0000-000000000000}"/>
          </ac:picMkLst>
        </pc:picChg>
      </pc:sldChg>
      <pc:sldChg chg="modSp add mod">
        <pc:chgData name="David Nicholl" userId="16bab4f2eec1d3a9" providerId="LiveId" clId="{E2D48395-CDCB-43D8-A0FF-5381B8AC5987}" dt="2024-03-05T16:32:58.901" v="10544" actId="1076"/>
        <pc:sldMkLst>
          <pc:docMk/>
          <pc:sldMk cId="829878990" sldId="302"/>
        </pc:sldMkLst>
        <pc:picChg chg="mod">
          <ac:chgData name="David Nicholl" userId="16bab4f2eec1d3a9" providerId="LiveId" clId="{E2D48395-CDCB-43D8-A0FF-5381B8AC5987}" dt="2024-03-05T16:32:58.901" v="10544" actId="1076"/>
          <ac:picMkLst>
            <pc:docMk/>
            <pc:sldMk cId="829878990" sldId="302"/>
            <ac:picMk id="4" creationId="{00000000-0000-0000-0000-000000000000}"/>
          </ac:picMkLst>
        </pc:picChg>
      </pc:sldChg>
      <pc:sldChg chg="addSp delSp modSp new mod modClrScheme modAnim chgLayout">
        <pc:chgData name="David Nicholl" userId="16bab4f2eec1d3a9" providerId="LiveId" clId="{E2D48395-CDCB-43D8-A0FF-5381B8AC5987}" dt="2024-03-06T00:21:36.782" v="10850"/>
        <pc:sldMkLst>
          <pc:docMk/>
          <pc:sldMk cId="524981762" sldId="303"/>
        </pc:sldMkLst>
        <pc:spChg chg="add mod">
          <ac:chgData name="David Nicholl" userId="16bab4f2eec1d3a9" providerId="LiveId" clId="{E2D48395-CDCB-43D8-A0FF-5381B8AC5987}" dt="2024-03-06T00:19:49.118" v="10834" actId="113"/>
          <ac:spMkLst>
            <pc:docMk/>
            <pc:sldMk cId="524981762" sldId="303"/>
            <ac:spMk id="2" creationId="{2CD14927-E9CF-384A-1AAA-EBC1B2158522}"/>
          </ac:spMkLst>
        </pc:spChg>
        <pc:spChg chg="del mod ord">
          <ac:chgData name="David Nicholl" userId="16bab4f2eec1d3a9" providerId="LiveId" clId="{E2D48395-CDCB-43D8-A0FF-5381B8AC5987}" dt="2024-03-04T05:32:17.199" v="3989" actId="700"/>
          <ac:spMkLst>
            <pc:docMk/>
            <pc:sldMk cId="524981762" sldId="303"/>
            <ac:spMk id="2" creationId="{DD0EC5BE-2CCF-E2AF-3308-5FC348DBC228}"/>
          </ac:spMkLst>
        </pc:spChg>
        <pc:spChg chg="del mod ord">
          <ac:chgData name="David Nicholl" userId="16bab4f2eec1d3a9" providerId="LiveId" clId="{E2D48395-CDCB-43D8-A0FF-5381B8AC5987}" dt="2024-03-04T05:32:17.199" v="3989" actId="700"/>
          <ac:spMkLst>
            <pc:docMk/>
            <pc:sldMk cId="524981762" sldId="303"/>
            <ac:spMk id="3" creationId="{CFAC2CFD-7DAE-C454-9D91-89022F5AEC4B}"/>
          </ac:spMkLst>
        </pc:spChg>
        <pc:spChg chg="add mod">
          <ac:chgData name="David Nicholl" userId="16bab4f2eec1d3a9" providerId="LiveId" clId="{E2D48395-CDCB-43D8-A0FF-5381B8AC5987}" dt="2024-03-06T00:20:52.147" v="10847" actId="1076"/>
          <ac:spMkLst>
            <pc:docMk/>
            <pc:sldMk cId="524981762" sldId="303"/>
            <ac:spMk id="3" creationId="{F3F52621-0E53-9B51-1EE9-EBD612DA2CDF}"/>
          </ac:spMkLst>
        </pc:spChg>
        <pc:spChg chg="add del mod ord">
          <ac:chgData name="David Nicholl" userId="16bab4f2eec1d3a9" providerId="LiveId" clId="{E2D48395-CDCB-43D8-A0FF-5381B8AC5987}" dt="2024-03-04T05:36:29.595" v="4017" actId="700"/>
          <ac:spMkLst>
            <pc:docMk/>
            <pc:sldMk cId="524981762" sldId="303"/>
            <ac:spMk id="4" creationId="{9B7E25BD-52D8-A9D3-1312-9FF7F10D3035}"/>
          </ac:spMkLst>
        </pc:spChg>
        <pc:spChg chg="add del mod ord">
          <ac:chgData name="David Nicholl" userId="16bab4f2eec1d3a9" providerId="LiveId" clId="{E2D48395-CDCB-43D8-A0FF-5381B8AC5987}" dt="2024-03-04T05:36:29.595" v="4017" actId="700"/>
          <ac:spMkLst>
            <pc:docMk/>
            <pc:sldMk cId="524981762" sldId="303"/>
            <ac:spMk id="5" creationId="{ECC950BF-84DE-5B2E-1E01-153B84FE8E46}"/>
          </ac:spMkLst>
        </pc:spChg>
        <pc:spChg chg="add del mod ord">
          <ac:chgData name="David Nicholl" userId="16bab4f2eec1d3a9" providerId="LiveId" clId="{E2D48395-CDCB-43D8-A0FF-5381B8AC5987}" dt="2024-03-04T05:36:29.595" v="4017" actId="700"/>
          <ac:spMkLst>
            <pc:docMk/>
            <pc:sldMk cId="524981762" sldId="303"/>
            <ac:spMk id="6" creationId="{1216FB50-9073-329B-9865-6866AC6C95AD}"/>
          </ac:spMkLst>
        </pc:spChg>
        <pc:spChg chg="add del mod ord">
          <ac:chgData name="David Nicholl" userId="16bab4f2eec1d3a9" providerId="LiveId" clId="{E2D48395-CDCB-43D8-A0FF-5381B8AC5987}" dt="2024-03-04T05:36:29.595" v="4017" actId="700"/>
          <ac:spMkLst>
            <pc:docMk/>
            <pc:sldMk cId="524981762" sldId="303"/>
            <ac:spMk id="7" creationId="{0EA501CD-1193-4BF1-EEB6-F364BB5F7825}"/>
          </ac:spMkLst>
        </pc:spChg>
        <pc:spChg chg="add del mod ord">
          <ac:chgData name="David Nicholl" userId="16bab4f2eec1d3a9" providerId="LiveId" clId="{E2D48395-CDCB-43D8-A0FF-5381B8AC5987}" dt="2024-03-04T05:36:29.595" v="4017" actId="700"/>
          <ac:spMkLst>
            <pc:docMk/>
            <pc:sldMk cId="524981762" sldId="303"/>
            <ac:spMk id="8" creationId="{7DD7067D-5627-29F7-7B58-B34A8791036F}"/>
          </ac:spMkLst>
        </pc:spChg>
        <pc:spChg chg="add mod ord">
          <ac:chgData name="David Nicholl" userId="16bab4f2eec1d3a9" providerId="LiveId" clId="{E2D48395-CDCB-43D8-A0FF-5381B8AC5987}" dt="2024-03-04T05:43:47.822" v="4653" actId="1076"/>
          <ac:spMkLst>
            <pc:docMk/>
            <pc:sldMk cId="524981762" sldId="303"/>
            <ac:spMk id="9" creationId="{827F86E1-1F4B-E639-04B1-045F9D0CAFA0}"/>
          </ac:spMkLst>
        </pc:spChg>
        <pc:spChg chg="add mod ord">
          <ac:chgData name="David Nicholl" userId="16bab4f2eec1d3a9" providerId="LiveId" clId="{E2D48395-CDCB-43D8-A0FF-5381B8AC5987}" dt="2024-03-04T05:50:53.889" v="4836" actId="1076"/>
          <ac:spMkLst>
            <pc:docMk/>
            <pc:sldMk cId="524981762" sldId="303"/>
            <ac:spMk id="10" creationId="{E006C7A2-416A-304F-F84D-DE0495F38CC1}"/>
          </ac:spMkLst>
        </pc:spChg>
        <pc:spChg chg="add mod ord">
          <ac:chgData name="David Nicholl" userId="16bab4f2eec1d3a9" providerId="LiveId" clId="{E2D48395-CDCB-43D8-A0FF-5381B8AC5987}" dt="2024-03-04T05:51:37.287" v="4839" actId="1076"/>
          <ac:spMkLst>
            <pc:docMk/>
            <pc:sldMk cId="524981762" sldId="303"/>
            <ac:spMk id="11" creationId="{413BDA11-9967-E7BE-FBF8-F5DAFB9A9515}"/>
          </ac:spMkLst>
        </pc:spChg>
        <pc:spChg chg="add mod">
          <ac:chgData name="David Nicholl" userId="16bab4f2eec1d3a9" providerId="LiveId" clId="{E2D48395-CDCB-43D8-A0FF-5381B8AC5987}" dt="2024-03-06T00:18:47.663" v="10812" actId="20577"/>
          <ac:spMkLst>
            <pc:docMk/>
            <pc:sldMk cId="524981762" sldId="303"/>
            <ac:spMk id="12" creationId="{41E21B7C-43F5-85F3-A948-24EDD818038F}"/>
          </ac:spMkLst>
        </pc:spChg>
        <pc:spChg chg="add mod">
          <ac:chgData name="David Nicholl" userId="16bab4f2eec1d3a9" providerId="LiveId" clId="{E2D48395-CDCB-43D8-A0FF-5381B8AC5987}" dt="2024-03-04T05:50:39.944" v="4835" actId="1076"/>
          <ac:spMkLst>
            <pc:docMk/>
            <pc:sldMk cId="524981762" sldId="303"/>
            <ac:spMk id="13" creationId="{A619CF71-9487-6FAB-245D-6F039EAEDC9E}"/>
          </ac:spMkLst>
        </pc:spChg>
        <pc:spChg chg="add mod">
          <ac:chgData name="David Nicholl" userId="16bab4f2eec1d3a9" providerId="LiveId" clId="{E2D48395-CDCB-43D8-A0FF-5381B8AC5987}" dt="2024-03-06T00:20:39.732" v="10846" actId="207"/>
          <ac:spMkLst>
            <pc:docMk/>
            <pc:sldMk cId="524981762" sldId="303"/>
            <ac:spMk id="14" creationId="{B89952C0-E810-021D-2263-D369BE0A56E7}"/>
          </ac:spMkLst>
        </pc:spChg>
      </pc:sldChg>
      <pc:sldChg chg="addSp delSp modSp new del mod setBg modClrScheme chgLayout">
        <pc:chgData name="David Nicholl" userId="16bab4f2eec1d3a9" providerId="LiveId" clId="{E2D48395-CDCB-43D8-A0FF-5381B8AC5987}" dt="2024-03-04T04:58:26.541" v="2969" actId="47"/>
        <pc:sldMkLst>
          <pc:docMk/>
          <pc:sldMk cId="909497093" sldId="304"/>
        </pc:sldMkLst>
        <pc:spChg chg="del mod ord">
          <ac:chgData name="David Nicholl" userId="16bab4f2eec1d3a9" providerId="LiveId" clId="{E2D48395-CDCB-43D8-A0FF-5381B8AC5987}" dt="2024-03-04T04:57:52.366" v="2926" actId="700"/>
          <ac:spMkLst>
            <pc:docMk/>
            <pc:sldMk cId="909497093" sldId="304"/>
            <ac:spMk id="2" creationId="{7A2C688E-1265-7659-F4D4-15B2B63D0191}"/>
          </ac:spMkLst>
        </pc:spChg>
        <pc:spChg chg="del mod ord">
          <ac:chgData name="David Nicholl" userId="16bab4f2eec1d3a9" providerId="LiveId" clId="{E2D48395-CDCB-43D8-A0FF-5381B8AC5987}" dt="2024-03-04T04:57:52.366" v="2926" actId="700"/>
          <ac:spMkLst>
            <pc:docMk/>
            <pc:sldMk cId="909497093" sldId="304"/>
            <ac:spMk id="3" creationId="{4E2C71B6-6E5D-471F-A88F-9CDC89BE93AD}"/>
          </ac:spMkLst>
        </pc:spChg>
        <pc:spChg chg="add mod ord">
          <ac:chgData name="David Nicholl" userId="16bab4f2eec1d3a9" providerId="LiveId" clId="{E2D48395-CDCB-43D8-A0FF-5381B8AC5987}" dt="2024-03-04T04:58:22.248" v="2968" actId="20577"/>
          <ac:spMkLst>
            <pc:docMk/>
            <pc:sldMk cId="909497093" sldId="304"/>
            <ac:spMk id="4" creationId="{F068D549-6EC6-42BF-770E-E43CD14C26F2}"/>
          </ac:spMkLst>
        </pc:spChg>
        <pc:spChg chg="add mod ord">
          <ac:chgData name="David Nicholl" userId="16bab4f2eec1d3a9" providerId="LiveId" clId="{E2D48395-CDCB-43D8-A0FF-5381B8AC5987}" dt="2024-03-04T04:58:01.093" v="2927" actId="26606"/>
          <ac:spMkLst>
            <pc:docMk/>
            <pc:sldMk cId="909497093" sldId="304"/>
            <ac:spMk id="5" creationId="{AF807DA0-D0C4-6ECB-87C2-4EAAB2B8E9D2}"/>
          </ac:spMkLst>
        </pc:spChg>
        <pc:spChg chg="add">
          <ac:chgData name="David Nicholl" userId="16bab4f2eec1d3a9" providerId="LiveId" clId="{E2D48395-CDCB-43D8-A0FF-5381B8AC5987}" dt="2024-03-04T04:58:01.093" v="2927" actId="26606"/>
          <ac:spMkLst>
            <pc:docMk/>
            <pc:sldMk cId="909497093" sldId="304"/>
            <ac:spMk id="11" creationId="{C1DD1A8A-57D5-4A81-AD04-532B043C5611}"/>
          </ac:spMkLst>
        </pc:spChg>
        <pc:spChg chg="add">
          <ac:chgData name="David Nicholl" userId="16bab4f2eec1d3a9" providerId="LiveId" clId="{E2D48395-CDCB-43D8-A0FF-5381B8AC5987}" dt="2024-03-04T04:58:01.093" v="2927" actId="26606"/>
          <ac:spMkLst>
            <pc:docMk/>
            <pc:sldMk cId="909497093" sldId="304"/>
            <ac:spMk id="13" creationId="{007891EC-4501-44ED-A8C8-B11B6DB767AB}"/>
          </ac:spMkLst>
        </pc:spChg>
        <pc:picChg chg="add">
          <ac:chgData name="David Nicholl" userId="16bab4f2eec1d3a9" providerId="LiveId" clId="{E2D48395-CDCB-43D8-A0FF-5381B8AC5987}" dt="2024-03-04T04:58:01.093" v="2927" actId="26606"/>
          <ac:picMkLst>
            <pc:docMk/>
            <pc:sldMk cId="909497093" sldId="304"/>
            <ac:picMk id="7" creationId="{2A622EB0-9E53-1FD1-8D51-5C06158DF52D}"/>
          </ac:picMkLst>
        </pc:picChg>
      </pc:sldChg>
      <pc:sldChg chg="addSp delSp modSp new mod setBg modClrScheme chgLayout">
        <pc:chgData name="David Nicholl" userId="16bab4f2eec1d3a9" providerId="LiveId" clId="{E2D48395-CDCB-43D8-A0FF-5381B8AC5987}" dt="2024-03-05T16:42:00.612" v="10626" actId="26606"/>
        <pc:sldMkLst>
          <pc:docMk/>
          <pc:sldMk cId="1645331618" sldId="304"/>
        </pc:sldMkLst>
        <pc:spChg chg="del mod ord">
          <ac:chgData name="David Nicholl" userId="16bab4f2eec1d3a9" providerId="LiveId" clId="{E2D48395-CDCB-43D8-A0FF-5381B8AC5987}" dt="2024-03-04T04:59:02.813" v="2971" actId="700"/>
          <ac:spMkLst>
            <pc:docMk/>
            <pc:sldMk cId="1645331618" sldId="304"/>
            <ac:spMk id="2" creationId="{591E5786-EB53-E2F7-67EE-4E04FCFAD93F}"/>
          </ac:spMkLst>
        </pc:spChg>
        <pc:spChg chg="del">
          <ac:chgData name="David Nicholl" userId="16bab4f2eec1d3a9" providerId="LiveId" clId="{E2D48395-CDCB-43D8-A0FF-5381B8AC5987}" dt="2024-03-04T04:59:02.813" v="2971" actId="700"/>
          <ac:spMkLst>
            <pc:docMk/>
            <pc:sldMk cId="1645331618" sldId="304"/>
            <ac:spMk id="3" creationId="{301E539B-3308-FD3F-7538-5247888169E8}"/>
          </ac:spMkLst>
        </pc:spChg>
        <pc:spChg chg="add del mod ord">
          <ac:chgData name="David Nicholl" userId="16bab4f2eec1d3a9" providerId="LiveId" clId="{E2D48395-CDCB-43D8-A0FF-5381B8AC5987}" dt="2024-03-04T04:59:11.923" v="2972" actId="700"/>
          <ac:spMkLst>
            <pc:docMk/>
            <pc:sldMk cId="1645331618" sldId="304"/>
            <ac:spMk id="4" creationId="{967FC16E-838D-1A82-F1BE-19DBD3AE5C09}"/>
          </ac:spMkLst>
        </pc:spChg>
        <pc:spChg chg="add mod ord">
          <ac:chgData name="David Nicholl" userId="16bab4f2eec1d3a9" providerId="LiveId" clId="{E2D48395-CDCB-43D8-A0FF-5381B8AC5987}" dt="2024-03-05T16:42:00.612" v="10626" actId="26606"/>
          <ac:spMkLst>
            <pc:docMk/>
            <pc:sldMk cId="1645331618" sldId="304"/>
            <ac:spMk id="5" creationId="{99DEE2AB-F3DC-7A73-EBFB-62C0D3A5EF35}"/>
          </ac:spMkLst>
        </pc:spChg>
        <pc:spChg chg="add mod ord">
          <ac:chgData name="David Nicholl" userId="16bab4f2eec1d3a9" providerId="LiveId" clId="{E2D48395-CDCB-43D8-A0FF-5381B8AC5987}" dt="2024-03-05T16:42:00.612" v="10626" actId="26606"/>
          <ac:spMkLst>
            <pc:docMk/>
            <pc:sldMk cId="1645331618" sldId="304"/>
            <ac:spMk id="6" creationId="{4A4FE5DD-61CE-DD41-AD0B-3ADFCC52626D}"/>
          </ac:spMkLst>
        </pc:spChg>
        <pc:spChg chg="add del">
          <ac:chgData name="David Nicholl" userId="16bab4f2eec1d3a9" providerId="LiveId" clId="{E2D48395-CDCB-43D8-A0FF-5381B8AC5987}" dt="2024-03-05T16:38:10.401" v="10555" actId="26606"/>
          <ac:spMkLst>
            <pc:docMk/>
            <pc:sldMk cId="1645331618" sldId="304"/>
            <ac:spMk id="12" creationId="{32E62931-8EB4-42BB-BAAB-D8757BE66D8E}"/>
          </ac:spMkLst>
        </pc:spChg>
        <pc:spChg chg="add del">
          <ac:chgData name="David Nicholl" userId="16bab4f2eec1d3a9" providerId="LiveId" clId="{E2D48395-CDCB-43D8-A0FF-5381B8AC5987}" dt="2024-03-05T16:37:55.566" v="10548" actId="26606"/>
          <ac:spMkLst>
            <pc:docMk/>
            <pc:sldMk cId="1645331618" sldId="304"/>
            <ac:spMk id="5127" creationId="{55666830-9A19-4E01-8505-D6C7F9AC5665}"/>
          </ac:spMkLst>
        </pc:spChg>
        <pc:spChg chg="add del">
          <ac:chgData name="David Nicholl" userId="16bab4f2eec1d3a9" providerId="LiveId" clId="{E2D48395-CDCB-43D8-A0FF-5381B8AC5987}" dt="2024-03-05T16:37:55.566" v="10548" actId="26606"/>
          <ac:spMkLst>
            <pc:docMk/>
            <pc:sldMk cId="1645331618" sldId="304"/>
            <ac:spMk id="5129" creationId="{AE9FC877-7FB6-4D22-9988-35420644E202}"/>
          </ac:spMkLst>
        </pc:spChg>
        <pc:spChg chg="add del">
          <ac:chgData name="David Nicholl" userId="16bab4f2eec1d3a9" providerId="LiveId" clId="{E2D48395-CDCB-43D8-A0FF-5381B8AC5987}" dt="2024-03-05T16:37:55.566" v="10548" actId="26606"/>
          <ac:spMkLst>
            <pc:docMk/>
            <pc:sldMk cId="1645331618" sldId="304"/>
            <ac:spMk id="5131" creationId="{E41809D1-F12E-46BB-B804-5F209D325E8B}"/>
          </ac:spMkLst>
        </pc:spChg>
        <pc:spChg chg="add del">
          <ac:chgData name="David Nicholl" userId="16bab4f2eec1d3a9" providerId="LiveId" clId="{E2D48395-CDCB-43D8-A0FF-5381B8AC5987}" dt="2024-03-05T16:37:55.566" v="10548" actId="26606"/>
          <ac:spMkLst>
            <pc:docMk/>
            <pc:sldMk cId="1645331618" sldId="304"/>
            <ac:spMk id="5133" creationId="{AF2F604E-43BE-4DC3-B983-E071523364F8}"/>
          </ac:spMkLst>
        </pc:spChg>
        <pc:spChg chg="add del">
          <ac:chgData name="David Nicholl" userId="16bab4f2eec1d3a9" providerId="LiveId" clId="{E2D48395-CDCB-43D8-A0FF-5381B8AC5987}" dt="2024-03-05T16:37:55.566" v="10548" actId="26606"/>
          <ac:spMkLst>
            <pc:docMk/>
            <pc:sldMk cId="1645331618" sldId="304"/>
            <ac:spMk id="5135" creationId="{08C9B587-E65E-4B52-B37C-ABEBB6E87928}"/>
          </ac:spMkLst>
        </pc:spChg>
        <pc:spChg chg="add del">
          <ac:chgData name="David Nicholl" userId="16bab4f2eec1d3a9" providerId="LiveId" clId="{E2D48395-CDCB-43D8-A0FF-5381B8AC5987}" dt="2024-03-05T16:37:58.164" v="10550" actId="26606"/>
          <ac:spMkLst>
            <pc:docMk/>
            <pc:sldMk cId="1645331618" sldId="304"/>
            <ac:spMk id="5137" creationId="{C1DD1A8A-57D5-4A81-AD04-532B043C5611}"/>
          </ac:spMkLst>
        </pc:spChg>
        <pc:spChg chg="add del">
          <ac:chgData name="David Nicholl" userId="16bab4f2eec1d3a9" providerId="LiveId" clId="{E2D48395-CDCB-43D8-A0FF-5381B8AC5987}" dt="2024-03-05T16:37:58.164" v="10550" actId="26606"/>
          <ac:spMkLst>
            <pc:docMk/>
            <pc:sldMk cId="1645331618" sldId="304"/>
            <ac:spMk id="5138" creationId="{007891EC-4501-44ED-A8C8-B11B6DB767AB}"/>
          </ac:spMkLst>
        </pc:spChg>
        <pc:spChg chg="add del">
          <ac:chgData name="David Nicholl" userId="16bab4f2eec1d3a9" providerId="LiveId" clId="{E2D48395-CDCB-43D8-A0FF-5381B8AC5987}" dt="2024-03-05T16:38:07.391" v="10552" actId="26606"/>
          <ac:spMkLst>
            <pc:docMk/>
            <pc:sldMk cId="1645331618" sldId="304"/>
            <ac:spMk id="5140" creationId="{ECC07320-C2CA-4E29-8481-9D9E143C7788}"/>
          </ac:spMkLst>
        </pc:spChg>
        <pc:spChg chg="add del">
          <ac:chgData name="David Nicholl" userId="16bab4f2eec1d3a9" providerId="LiveId" clId="{E2D48395-CDCB-43D8-A0FF-5381B8AC5987}" dt="2024-03-05T16:38:07.391" v="10552" actId="26606"/>
          <ac:spMkLst>
            <pc:docMk/>
            <pc:sldMk cId="1645331618" sldId="304"/>
            <ac:spMk id="5141" creationId="{178FB36B-5BFE-42CA-BC60-1115E0D95EEC}"/>
          </ac:spMkLst>
        </pc:spChg>
        <pc:spChg chg="add del">
          <ac:chgData name="David Nicholl" userId="16bab4f2eec1d3a9" providerId="LiveId" clId="{E2D48395-CDCB-43D8-A0FF-5381B8AC5987}" dt="2024-03-05T16:38:10.385" v="10554" actId="26606"/>
          <ac:spMkLst>
            <pc:docMk/>
            <pc:sldMk cId="1645331618" sldId="304"/>
            <ac:spMk id="5143" creationId="{9B7AD9F6-8CE7-4299-8FC6-328F4DCD3FF9}"/>
          </ac:spMkLst>
        </pc:spChg>
        <pc:spChg chg="add del">
          <ac:chgData name="David Nicholl" userId="16bab4f2eec1d3a9" providerId="LiveId" clId="{E2D48395-CDCB-43D8-A0FF-5381B8AC5987}" dt="2024-03-05T16:38:10.385" v="10554" actId="26606"/>
          <ac:spMkLst>
            <pc:docMk/>
            <pc:sldMk cId="1645331618" sldId="304"/>
            <ac:spMk id="5144" creationId="{F49775AF-8896-43EE-92C6-83497D6DC56F}"/>
          </ac:spMkLst>
        </pc:spChg>
        <pc:spChg chg="add del">
          <ac:chgData name="David Nicholl" userId="16bab4f2eec1d3a9" providerId="LiveId" clId="{E2D48395-CDCB-43D8-A0FF-5381B8AC5987}" dt="2024-03-05T16:42:00.612" v="10626" actId="26606"/>
          <ac:spMkLst>
            <pc:docMk/>
            <pc:sldMk cId="1645331618" sldId="304"/>
            <ac:spMk id="5146" creationId="{ECC07320-C2CA-4E29-8481-9D9E143C7788}"/>
          </ac:spMkLst>
        </pc:spChg>
        <pc:spChg chg="add del">
          <ac:chgData name="David Nicholl" userId="16bab4f2eec1d3a9" providerId="LiveId" clId="{E2D48395-CDCB-43D8-A0FF-5381B8AC5987}" dt="2024-03-05T16:42:00.612" v="10626" actId="26606"/>
          <ac:spMkLst>
            <pc:docMk/>
            <pc:sldMk cId="1645331618" sldId="304"/>
            <ac:spMk id="5147" creationId="{178FB36B-5BFE-42CA-BC60-1115E0D95EEC}"/>
          </ac:spMkLst>
        </pc:spChg>
        <pc:spChg chg="add del">
          <ac:chgData name="David Nicholl" userId="16bab4f2eec1d3a9" providerId="LiveId" clId="{E2D48395-CDCB-43D8-A0FF-5381B8AC5987}" dt="2024-03-05T16:41:53.118" v="10619" actId="26606"/>
          <ac:spMkLst>
            <pc:docMk/>
            <pc:sldMk cId="1645331618" sldId="304"/>
            <ac:spMk id="5152" creationId="{C1DD1A8A-57D5-4A81-AD04-532B043C5611}"/>
          </ac:spMkLst>
        </pc:spChg>
        <pc:spChg chg="add del">
          <ac:chgData name="David Nicholl" userId="16bab4f2eec1d3a9" providerId="LiveId" clId="{E2D48395-CDCB-43D8-A0FF-5381B8AC5987}" dt="2024-03-05T16:41:53.118" v="10619" actId="26606"/>
          <ac:spMkLst>
            <pc:docMk/>
            <pc:sldMk cId="1645331618" sldId="304"/>
            <ac:spMk id="5154" creationId="{007891EC-4501-44ED-A8C8-B11B6DB767AB}"/>
          </ac:spMkLst>
        </pc:spChg>
        <pc:spChg chg="add del">
          <ac:chgData name="David Nicholl" userId="16bab4f2eec1d3a9" providerId="LiveId" clId="{E2D48395-CDCB-43D8-A0FF-5381B8AC5987}" dt="2024-03-05T16:41:55.518" v="10621" actId="26606"/>
          <ac:spMkLst>
            <pc:docMk/>
            <pc:sldMk cId="1645331618" sldId="304"/>
            <ac:spMk id="5156" creationId="{4063B759-00FC-46D1-9898-8E8625268FAF}"/>
          </ac:spMkLst>
        </pc:spChg>
        <pc:spChg chg="add del">
          <ac:chgData name="David Nicholl" userId="16bab4f2eec1d3a9" providerId="LiveId" clId="{E2D48395-CDCB-43D8-A0FF-5381B8AC5987}" dt="2024-03-05T16:41:55.518" v="10621" actId="26606"/>
          <ac:spMkLst>
            <pc:docMk/>
            <pc:sldMk cId="1645331618" sldId="304"/>
            <ac:spMk id="5157" creationId="{6F828D28-8E09-41CC-8229-3070B5467A96}"/>
          </ac:spMkLst>
        </pc:spChg>
        <pc:spChg chg="add del">
          <ac:chgData name="David Nicholl" userId="16bab4f2eec1d3a9" providerId="LiveId" clId="{E2D48395-CDCB-43D8-A0FF-5381B8AC5987}" dt="2024-03-05T16:41:55.518" v="10621" actId="26606"/>
          <ac:spMkLst>
            <pc:docMk/>
            <pc:sldMk cId="1645331618" sldId="304"/>
            <ac:spMk id="5158" creationId="{D5B012D8-7F27-4758-9AC6-C889B154BD73}"/>
          </ac:spMkLst>
        </pc:spChg>
        <pc:spChg chg="add del">
          <ac:chgData name="David Nicholl" userId="16bab4f2eec1d3a9" providerId="LiveId" clId="{E2D48395-CDCB-43D8-A0FF-5381B8AC5987}" dt="2024-03-05T16:41:57.769" v="10623" actId="26606"/>
          <ac:spMkLst>
            <pc:docMk/>
            <pc:sldMk cId="1645331618" sldId="304"/>
            <ac:spMk id="5160" creationId="{C1DD1A8A-57D5-4A81-AD04-532B043C5611}"/>
          </ac:spMkLst>
        </pc:spChg>
        <pc:spChg chg="add del">
          <ac:chgData name="David Nicholl" userId="16bab4f2eec1d3a9" providerId="LiveId" clId="{E2D48395-CDCB-43D8-A0FF-5381B8AC5987}" dt="2024-03-05T16:41:57.769" v="10623" actId="26606"/>
          <ac:spMkLst>
            <pc:docMk/>
            <pc:sldMk cId="1645331618" sldId="304"/>
            <ac:spMk id="5161" creationId="{007891EC-4501-44ED-A8C8-B11B6DB767AB}"/>
          </ac:spMkLst>
        </pc:spChg>
        <pc:spChg chg="add del">
          <ac:chgData name="David Nicholl" userId="16bab4f2eec1d3a9" providerId="LiveId" clId="{E2D48395-CDCB-43D8-A0FF-5381B8AC5987}" dt="2024-03-05T16:42:00.596" v="10625" actId="26606"/>
          <ac:spMkLst>
            <pc:docMk/>
            <pc:sldMk cId="1645331618" sldId="304"/>
            <ac:spMk id="5163" creationId="{0E2F58BF-12E5-4B5A-AD25-4DAAA2742A7B}"/>
          </ac:spMkLst>
        </pc:spChg>
        <pc:spChg chg="add del">
          <ac:chgData name="David Nicholl" userId="16bab4f2eec1d3a9" providerId="LiveId" clId="{E2D48395-CDCB-43D8-A0FF-5381B8AC5987}" dt="2024-03-05T16:42:00.596" v="10625" actId="26606"/>
          <ac:spMkLst>
            <pc:docMk/>
            <pc:sldMk cId="1645331618" sldId="304"/>
            <ac:spMk id="5164" creationId="{AF2F604E-43BE-4DC3-B983-E071523364F8}"/>
          </ac:spMkLst>
        </pc:spChg>
        <pc:spChg chg="add del">
          <ac:chgData name="David Nicholl" userId="16bab4f2eec1d3a9" providerId="LiveId" clId="{E2D48395-CDCB-43D8-A0FF-5381B8AC5987}" dt="2024-03-05T16:42:00.596" v="10625" actId="26606"/>
          <ac:spMkLst>
            <pc:docMk/>
            <pc:sldMk cId="1645331618" sldId="304"/>
            <ac:spMk id="5165" creationId="{08C9B587-E65E-4B52-B37C-ABEBB6E87928}"/>
          </ac:spMkLst>
        </pc:spChg>
        <pc:spChg chg="add">
          <ac:chgData name="David Nicholl" userId="16bab4f2eec1d3a9" providerId="LiveId" clId="{E2D48395-CDCB-43D8-A0FF-5381B8AC5987}" dt="2024-03-05T16:42:00.612" v="10626" actId="26606"/>
          <ac:spMkLst>
            <pc:docMk/>
            <pc:sldMk cId="1645331618" sldId="304"/>
            <ac:spMk id="5167" creationId="{C1DD1A8A-57D5-4A81-AD04-532B043C5611}"/>
          </ac:spMkLst>
        </pc:spChg>
        <pc:spChg chg="add">
          <ac:chgData name="David Nicholl" userId="16bab4f2eec1d3a9" providerId="LiveId" clId="{E2D48395-CDCB-43D8-A0FF-5381B8AC5987}" dt="2024-03-05T16:42:00.612" v="10626" actId="26606"/>
          <ac:spMkLst>
            <pc:docMk/>
            <pc:sldMk cId="1645331618" sldId="304"/>
            <ac:spMk id="5168" creationId="{007891EC-4501-44ED-A8C8-B11B6DB767AB}"/>
          </ac:spMkLst>
        </pc:spChg>
        <pc:picChg chg="add del">
          <ac:chgData name="David Nicholl" userId="16bab4f2eec1d3a9" providerId="LiveId" clId="{E2D48395-CDCB-43D8-A0FF-5381B8AC5987}" dt="2024-03-05T16:37:36.721" v="10545" actId="478"/>
          <ac:picMkLst>
            <pc:docMk/>
            <pc:sldMk cId="1645331618" sldId="304"/>
            <ac:picMk id="8" creationId="{F089197B-0BA8-E6BA-6493-3943B32A5334}"/>
          </ac:picMkLst>
        </pc:picChg>
        <pc:picChg chg="add mod ord">
          <ac:chgData name="David Nicholl" userId="16bab4f2eec1d3a9" providerId="LiveId" clId="{E2D48395-CDCB-43D8-A0FF-5381B8AC5987}" dt="2024-03-05T16:42:00.612" v="10626" actId="26606"/>
          <ac:picMkLst>
            <pc:docMk/>
            <pc:sldMk cId="1645331618" sldId="304"/>
            <ac:picMk id="5122" creationId="{12EA14F1-FAE6-2857-A833-BE4307B6CE9A}"/>
          </ac:picMkLst>
        </pc:picChg>
      </pc:sldChg>
      <pc:sldChg chg="addSp delSp modSp new mod setBg modClrScheme chgLayout">
        <pc:chgData name="David Nicholl" userId="16bab4f2eec1d3a9" providerId="LiveId" clId="{E2D48395-CDCB-43D8-A0FF-5381B8AC5987}" dt="2024-03-05T16:41:31.222" v="10617" actId="26606"/>
        <pc:sldMkLst>
          <pc:docMk/>
          <pc:sldMk cId="942119973" sldId="305"/>
        </pc:sldMkLst>
        <pc:spChg chg="del mod ord">
          <ac:chgData name="David Nicholl" userId="16bab4f2eec1d3a9" providerId="LiveId" clId="{E2D48395-CDCB-43D8-A0FF-5381B8AC5987}" dt="2024-03-04T05:17:06.742" v="3414" actId="700"/>
          <ac:spMkLst>
            <pc:docMk/>
            <pc:sldMk cId="942119973" sldId="305"/>
            <ac:spMk id="2" creationId="{D99BAC71-FDCD-016A-9DD0-9F6268A4FECB}"/>
          </ac:spMkLst>
        </pc:spChg>
        <pc:spChg chg="del mod ord">
          <ac:chgData name="David Nicholl" userId="16bab4f2eec1d3a9" providerId="LiveId" clId="{E2D48395-CDCB-43D8-A0FF-5381B8AC5987}" dt="2024-03-04T05:17:06.742" v="3414" actId="700"/>
          <ac:spMkLst>
            <pc:docMk/>
            <pc:sldMk cId="942119973" sldId="305"/>
            <ac:spMk id="3" creationId="{DAAB7E18-13B1-1E31-70B3-C5467D4A9D13}"/>
          </ac:spMkLst>
        </pc:spChg>
        <pc:spChg chg="add mod ord">
          <ac:chgData name="David Nicholl" userId="16bab4f2eec1d3a9" providerId="LiveId" clId="{E2D48395-CDCB-43D8-A0FF-5381B8AC5987}" dt="2024-03-05T16:41:31.190" v="10616" actId="26606"/>
          <ac:spMkLst>
            <pc:docMk/>
            <pc:sldMk cId="942119973" sldId="305"/>
            <ac:spMk id="4" creationId="{8599F5AA-4CE8-4EB9-50B2-C7E23A2EB414}"/>
          </ac:spMkLst>
        </pc:spChg>
        <pc:spChg chg="add mod ord">
          <ac:chgData name="David Nicholl" userId="16bab4f2eec1d3a9" providerId="LiveId" clId="{E2D48395-CDCB-43D8-A0FF-5381B8AC5987}" dt="2024-03-05T16:41:31.190" v="10616" actId="26606"/>
          <ac:spMkLst>
            <pc:docMk/>
            <pc:sldMk cId="942119973" sldId="305"/>
            <ac:spMk id="5" creationId="{32EEA5CF-EE34-732D-362C-E43F7E9187DB}"/>
          </ac:spMkLst>
        </pc:spChg>
        <pc:spChg chg="add del">
          <ac:chgData name="David Nicholl" userId="16bab4f2eec1d3a9" providerId="LiveId" clId="{E2D48395-CDCB-43D8-A0FF-5381B8AC5987}" dt="2024-03-05T16:27:23.857" v="10532" actId="26606"/>
          <ac:spMkLst>
            <pc:docMk/>
            <pc:sldMk cId="942119973" sldId="305"/>
            <ac:spMk id="11" creationId="{7D9D36D6-2AC5-46A1-A849-4C82D5264A3A}"/>
          </ac:spMkLst>
        </pc:spChg>
        <pc:spChg chg="add del">
          <ac:chgData name="David Nicholl" userId="16bab4f2eec1d3a9" providerId="LiveId" clId="{E2D48395-CDCB-43D8-A0FF-5381B8AC5987}" dt="2024-03-05T16:27:15.335" v="10529" actId="26606"/>
          <ac:spMkLst>
            <pc:docMk/>
            <pc:sldMk cId="942119973" sldId="305"/>
            <ac:spMk id="3079" creationId="{C1DD1A8A-57D5-4A81-AD04-532B043C5611}"/>
          </ac:spMkLst>
        </pc:spChg>
        <pc:spChg chg="add del">
          <ac:chgData name="David Nicholl" userId="16bab4f2eec1d3a9" providerId="LiveId" clId="{E2D48395-CDCB-43D8-A0FF-5381B8AC5987}" dt="2024-03-05T16:27:15.335" v="10529" actId="26606"/>
          <ac:spMkLst>
            <pc:docMk/>
            <pc:sldMk cId="942119973" sldId="305"/>
            <ac:spMk id="3081" creationId="{007891EC-4501-44ED-A8C8-B11B6DB767AB}"/>
          </ac:spMkLst>
        </pc:spChg>
        <pc:spChg chg="add del">
          <ac:chgData name="David Nicholl" userId="16bab4f2eec1d3a9" providerId="LiveId" clId="{E2D48395-CDCB-43D8-A0FF-5381B8AC5987}" dt="2024-03-05T16:27:23.842" v="10531" actId="26606"/>
          <ac:spMkLst>
            <pc:docMk/>
            <pc:sldMk cId="942119973" sldId="305"/>
            <ac:spMk id="3083" creationId="{06DA9DF9-31F7-4056-B42E-878CC92417B8}"/>
          </ac:spMkLst>
        </pc:spChg>
        <pc:spChg chg="add del">
          <ac:chgData name="David Nicholl" userId="16bab4f2eec1d3a9" providerId="LiveId" clId="{E2D48395-CDCB-43D8-A0FF-5381B8AC5987}" dt="2024-03-05T16:28:34.142" v="10535" actId="26606"/>
          <ac:spMkLst>
            <pc:docMk/>
            <pc:sldMk cId="942119973" sldId="305"/>
            <ac:spMk id="3085" creationId="{9B7AD9F6-8CE7-4299-8FC6-328F4DCD3FF9}"/>
          </ac:spMkLst>
        </pc:spChg>
        <pc:spChg chg="add del">
          <ac:chgData name="David Nicholl" userId="16bab4f2eec1d3a9" providerId="LiveId" clId="{E2D48395-CDCB-43D8-A0FF-5381B8AC5987}" dt="2024-03-05T16:28:34.142" v="10535" actId="26606"/>
          <ac:spMkLst>
            <pc:docMk/>
            <pc:sldMk cId="942119973" sldId="305"/>
            <ac:spMk id="3086" creationId="{F49775AF-8896-43EE-92C6-83497D6DC56F}"/>
          </ac:spMkLst>
        </pc:spChg>
        <pc:spChg chg="add del">
          <ac:chgData name="David Nicholl" userId="16bab4f2eec1d3a9" providerId="LiveId" clId="{E2D48395-CDCB-43D8-A0FF-5381B8AC5987}" dt="2024-03-05T16:41:31.222" v="10617" actId="26606"/>
          <ac:spMkLst>
            <pc:docMk/>
            <pc:sldMk cId="942119973" sldId="305"/>
            <ac:spMk id="3091" creationId="{55666830-9A19-4E01-8505-D6C7F9AC5665}"/>
          </ac:spMkLst>
        </pc:spChg>
        <pc:spChg chg="add del">
          <ac:chgData name="David Nicholl" userId="16bab4f2eec1d3a9" providerId="LiveId" clId="{E2D48395-CDCB-43D8-A0FF-5381B8AC5987}" dt="2024-03-05T16:41:31.222" v="10617" actId="26606"/>
          <ac:spMkLst>
            <pc:docMk/>
            <pc:sldMk cId="942119973" sldId="305"/>
            <ac:spMk id="3093" creationId="{AE9FC877-7FB6-4D22-9988-35420644E202}"/>
          </ac:spMkLst>
        </pc:spChg>
        <pc:spChg chg="add del">
          <ac:chgData name="David Nicholl" userId="16bab4f2eec1d3a9" providerId="LiveId" clId="{E2D48395-CDCB-43D8-A0FF-5381B8AC5987}" dt="2024-03-05T16:41:31.222" v="10617" actId="26606"/>
          <ac:spMkLst>
            <pc:docMk/>
            <pc:sldMk cId="942119973" sldId="305"/>
            <ac:spMk id="3095" creationId="{E41809D1-F12E-46BB-B804-5F209D325E8B}"/>
          </ac:spMkLst>
        </pc:spChg>
        <pc:spChg chg="add del">
          <ac:chgData name="David Nicholl" userId="16bab4f2eec1d3a9" providerId="LiveId" clId="{E2D48395-CDCB-43D8-A0FF-5381B8AC5987}" dt="2024-03-05T16:41:31.222" v="10617" actId="26606"/>
          <ac:spMkLst>
            <pc:docMk/>
            <pc:sldMk cId="942119973" sldId="305"/>
            <ac:spMk id="3097" creationId="{AF2F604E-43BE-4DC3-B983-E071523364F8}"/>
          </ac:spMkLst>
        </pc:spChg>
        <pc:spChg chg="add del">
          <ac:chgData name="David Nicholl" userId="16bab4f2eec1d3a9" providerId="LiveId" clId="{E2D48395-CDCB-43D8-A0FF-5381B8AC5987}" dt="2024-03-05T16:41:31.222" v="10617" actId="26606"/>
          <ac:spMkLst>
            <pc:docMk/>
            <pc:sldMk cId="942119973" sldId="305"/>
            <ac:spMk id="3099" creationId="{08C9B587-E65E-4B52-B37C-ABEBB6E87928}"/>
          </ac:spMkLst>
        </pc:spChg>
        <pc:spChg chg="add del">
          <ac:chgData name="David Nicholl" userId="16bab4f2eec1d3a9" providerId="LiveId" clId="{E2D48395-CDCB-43D8-A0FF-5381B8AC5987}" dt="2024-03-05T16:41:31.190" v="10616" actId="26606"/>
          <ac:spMkLst>
            <pc:docMk/>
            <pc:sldMk cId="942119973" sldId="305"/>
            <ac:spMk id="3104" creationId="{C1DD1A8A-57D5-4A81-AD04-532B043C5611}"/>
          </ac:spMkLst>
        </pc:spChg>
        <pc:spChg chg="add del">
          <ac:chgData name="David Nicholl" userId="16bab4f2eec1d3a9" providerId="LiveId" clId="{E2D48395-CDCB-43D8-A0FF-5381B8AC5987}" dt="2024-03-05T16:41:31.190" v="10616" actId="26606"/>
          <ac:spMkLst>
            <pc:docMk/>
            <pc:sldMk cId="942119973" sldId="305"/>
            <ac:spMk id="3106" creationId="{007891EC-4501-44ED-A8C8-B11B6DB767AB}"/>
          </ac:spMkLst>
        </pc:spChg>
        <pc:spChg chg="add">
          <ac:chgData name="David Nicholl" userId="16bab4f2eec1d3a9" providerId="LiveId" clId="{E2D48395-CDCB-43D8-A0FF-5381B8AC5987}" dt="2024-03-05T16:41:31.222" v="10617" actId="26606"/>
          <ac:spMkLst>
            <pc:docMk/>
            <pc:sldMk cId="942119973" sldId="305"/>
            <ac:spMk id="3108" creationId="{E41809D1-F12E-46BB-B804-5F209D325E8B}"/>
          </ac:spMkLst>
        </pc:spChg>
        <pc:spChg chg="add">
          <ac:chgData name="David Nicholl" userId="16bab4f2eec1d3a9" providerId="LiveId" clId="{E2D48395-CDCB-43D8-A0FF-5381B8AC5987}" dt="2024-03-05T16:41:31.222" v="10617" actId="26606"/>
          <ac:spMkLst>
            <pc:docMk/>
            <pc:sldMk cId="942119973" sldId="305"/>
            <ac:spMk id="3109" creationId="{55666830-9A19-4E01-8505-D6C7F9AC5665}"/>
          </ac:spMkLst>
        </pc:spChg>
        <pc:spChg chg="add">
          <ac:chgData name="David Nicholl" userId="16bab4f2eec1d3a9" providerId="LiveId" clId="{E2D48395-CDCB-43D8-A0FF-5381B8AC5987}" dt="2024-03-05T16:41:31.222" v="10617" actId="26606"/>
          <ac:spMkLst>
            <pc:docMk/>
            <pc:sldMk cId="942119973" sldId="305"/>
            <ac:spMk id="3110" creationId="{AF2F604E-43BE-4DC3-B983-E071523364F8}"/>
          </ac:spMkLst>
        </pc:spChg>
        <pc:spChg chg="add">
          <ac:chgData name="David Nicholl" userId="16bab4f2eec1d3a9" providerId="LiveId" clId="{E2D48395-CDCB-43D8-A0FF-5381B8AC5987}" dt="2024-03-05T16:41:31.222" v="10617" actId="26606"/>
          <ac:spMkLst>
            <pc:docMk/>
            <pc:sldMk cId="942119973" sldId="305"/>
            <ac:spMk id="3111" creationId="{AE9FC877-7FB6-4D22-9988-35420644E202}"/>
          </ac:spMkLst>
        </pc:spChg>
        <pc:spChg chg="add">
          <ac:chgData name="David Nicholl" userId="16bab4f2eec1d3a9" providerId="LiveId" clId="{E2D48395-CDCB-43D8-A0FF-5381B8AC5987}" dt="2024-03-05T16:41:31.222" v="10617" actId="26606"/>
          <ac:spMkLst>
            <pc:docMk/>
            <pc:sldMk cId="942119973" sldId="305"/>
            <ac:spMk id="3112" creationId="{08C9B587-E65E-4B52-B37C-ABEBB6E87928}"/>
          </ac:spMkLst>
        </pc:spChg>
        <pc:picChg chg="add del">
          <ac:chgData name="David Nicholl" userId="16bab4f2eec1d3a9" providerId="LiveId" clId="{E2D48395-CDCB-43D8-A0FF-5381B8AC5987}" dt="2024-03-05T16:27:05.117" v="10527" actId="478"/>
          <ac:picMkLst>
            <pc:docMk/>
            <pc:sldMk cId="942119973" sldId="305"/>
            <ac:picMk id="7" creationId="{2102C71C-177F-9CEE-F970-F232FC96598D}"/>
          </ac:picMkLst>
        </pc:picChg>
        <pc:picChg chg="add mod ord">
          <ac:chgData name="David Nicholl" userId="16bab4f2eec1d3a9" providerId="LiveId" clId="{E2D48395-CDCB-43D8-A0FF-5381B8AC5987}" dt="2024-03-05T16:41:31.190" v="10616" actId="26606"/>
          <ac:picMkLst>
            <pc:docMk/>
            <pc:sldMk cId="942119973" sldId="305"/>
            <ac:picMk id="3074" creationId="{CAB7877D-5E7A-850D-4B82-1B9A5BEF6631}"/>
          </ac:picMkLst>
        </pc:picChg>
      </pc:sldChg>
      <pc:sldChg chg="modSp new mod modAnim">
        <pc:chgData name="David Nicholl" userId="16bab4f2eec1d3a9" providerId="LiveId" clId="{E2D48395-CDCB-43D8-A0FF-5381B8AC5987}" dt="2024-03-05T06:08:25.054" v="8824" actId="207"/>
        <pc:sldMkLst>
          <pc:docMk/>
          <pc:sldMk cId="488756542" sldId="306"/>
        </pc:sldMkLst>
        <pc:spChg chg="mod">
          <ac:chgData name="David Nicholl" userId="16bab4f2eec1d3a9" providerId="LiveId" clId="{E2D48395-CDCB-43D8-A0FF-5381B8AC5987}" dt="2024-03-04T05:29:36.163" v="3801" actId="20577"/>
          <ac:spMkLst>
            <pc:docMk/>
            <pc:sldMk cId="488756542" sldId="306"/>
            <ac:spMk id="2" creationId="{E49E05F9-FE0D-3EEA-BB81-616956CCC2C0}"/>
          </ac:spMkLst>
        </pc:spChg>
        <pc:spChg chg="mod">
          <ac:chgData name="David Nicholl" userId="16bab4f2eec1d3a9" providerId="LiveId" clId="{E2D48395-CDCB-43D8-A0FF-5381B8AC5987}" dt="2024-03-05T06:08:25.054" v="8824" actId="207"/>
          <ac:spMkLst>
            <pc:docMk/>
            <pc:sldMk cId="488756542" sldId="306"/>
            <ac:spMk id="3" creationId="{14E41570-8BE0-A887-0258-C8147304E9B8}"/>
          </ac:spMkLst>
        </pc:spChg>
      </pc:sldChg>
      <pc:sldChg chg="addSp delSp modSp new mod modClrScheme modAnim chgLayout">
        <pc:chgData name="David Nicholl" userId="16bab4f2eec1d3a9" providerId="LiveId" clId="{E2D48395-CDCB-43D8-A0FF-5381B8AC5987}" dt="2024-03-06T00:23:38.258" v="10851"/>
        <pc:sldMkLst>
          <pc:docMk/>
          <pc:sldMk cId="2625935860" sldId="307"/>
        </pc:sldMkLst>
        <pc:spChg chg="del mod ord">
          <ac:chgData name="David Nicholl" userId="16bab4f2eec1d3a9" providerId="LiveId" clId="{E2D48395-CDCB-43D8-A0FF-5381B8AC5987}" dt="2024-03-04T05:55:18.379" v="5010" actId="700"/>
          <ac:spMkLst>
            <pc:docMk/>
            <pc:sldMk cId="2625935860" sldId="307"/>
            <ac:spMk id="2" creationId="{B11193C7-1356-B0A5-3EF5-54F80422A409}"/>
          </ac:spMkLst>
        </pc:spChg>
        <pc:spChg chg="del mod ord">
          <ac:chgData name="David Nicholl" userId="16bab4f2eec1d3a9" providerId="LiveId" clId="{E2D48395-CDCB-43D8-A0FF-5381B8AC5987}" dt="2024-03-04T05:55:18.379" v="5010" actId="700"/>
          <ac:spMkLst>
            <pc:docMk/>
            <pc:sldMk cId="2625935860" sldId="307"/>
            <ac:spMk id="3" creationId="{68817E63-E0D5-A845-392B-B8D85A0B8F56}"/>
          </ac:spMkLst>
        </pc:spChg>
        <pc:spChg chg="del">
          <ac:chgData name="David Nicholl" userId="16bab4f2eec1d3a9" providerId="LiveId" clId="{E2D48395-CDCB-43D8-A0FF-5381B8AC5987}" dt="2024-03-04T05:55:18.379" v="5010" actId="700"/>
          <ac:spMkLst>
            <pc:docMk/>
            <pc:sldMk cId="2625935860" sldId="307"/>
            <ac:spMk id="4" creationId="{C6742E54-A1A7-DB34-EB7A-0AFFF2813A55}"/>
          </ac:spMkLst>
        </pc:spChg>
        <pc:spChg chg="add mod ord">
          <ac:chgData name="David Nicholl" userId="16bab4f2eec1d3a9" providerId="LiveId" clId="{E2D48395-CDCB-43D8-A0FF-5381B8AC5987}" dt="2024-03-04T05:57:14.275" v="5291" actId="700"/>
          <ac:spMkLst>
            <pc:docMk/>
            <pc:sldMk cId="2625935860" sldId="307"/>
            <ac:spMk id="5" creationId="{0299727C-DE09-0D2F-D2E8-84EA8ED7E9A3}"/>
          </ac:spMkLst>
        </pc:spChg>
        <pc:spChg chg="add mod ord">
          <ac:chgData name="David Nicholl" userId="16bab4f2eec1d3a9" providerId="LiveId" clId="{E2D48395-CDCB-43D8-A0FF-5381B8AC5987}" dt="2024-03-04T05:57:14.275" v="5291" actId="700"/>
          <ac:spMkLst>
            <pc:docMk/>
            <pc:sldMk cId="2625935860" sldId="307"/>
            <ac:spMk id="6" creationId="{B13710FA-D0C4-7661-49EA-ACC162955A43}"/>
          </ac:spMkLst>
        </pc:spChg>
        <pc:spChg chg="add mod ord">
          <ac:chgData name="David Nicholl" userId="16bab4f2eec1d3a9" providerId="LiveId" clId="{E2D48395-CDCB-43D8-A0FF-5381B8AC5987}" dt="2024-03-04T06:07:35.044" v="5931" actId="20577"/>
          <ac:spMkLst>
            <pc:docMk/>
            <pc:sldMk cId="2625935860" sldId="307"/>
            <ac:spMk id="7" creationId="{92EF0663-50F6-1E4B-3576-F4E94E19A50E}"/>
          </ac:spMkLst>
        </pc:spChg>
      </pc:sldChg>
      <pc:sldChg chg="new del">
        <pc:chgData name="David Nicholl" userId="16bab4f2eec1d3a9" providerId="LiveId" clId="{E2D48395-CDCB-43D8-A0FF-5381B8AC5987}" dt="2024-03-04T06:09:58.122" v="5978" actId="47"/>
        <pc:sldMkLst>
          <pc:docMk/>
          <pc:sldMk cId="2051509069" sldId="308"/>
        </pc:sldMkLst>
      </pc:sldChg>
      <pc:sldChg chg="addSp delSp modSp new del mod setBg modClrScheme chgLayout">
        <pc:chgData name="David Nicholl" userId="16bab4f2eec1d3a9" providerId="LiveId" clId="{E2D48395-CDCB-43D8-A0FF-5381B8AC5987}" dt="2024-03-05T01:12:18.323" v="6656" actId="47"/>
        <pc:sldMkLst>
          <pc:docMk/>
          <pc:sldMk cId="2235397231" sldId="309"/>
        </pc:sldMkLst>
        <pc:spChg chg="del mod ord">
          <ac:chgData name="David Nicholl" userId="16bab4f2eec1d3a9" providerId="LiveId" clId="{E2D48395-CDCB-43D8-A0FF-5381B8AC5987}" dt="2024-03-04T06:09:08.539" v="5950" actId="700"/>
          <ac:spMkLst>
            <pc:docMk/>
            <pc:sldMk cId="2235397231" sldId="309"/>
            <ac:spMk id="2" creationId="{07734A05-5477-1666-750D-591E748075CF}"/>
          </ac:spMkLst>
        </pc:spChg>
        <pc:spChg chg="del mod ord">
          <ac:chgData name="David Nicholl" userId="16bab4f2eec1d3a9" providerId="LiveId" clId="{E2D48395-CDCB-43D8-A0FF-5381B8AC5987}" dt="2024-03-04T06:09:08.539" v="5950" actId="700"/>
          <ac:spMkLst>
            <pc:docMk/>
            <pc:sldMk cId="2235397231" sldId="309"/>
            <ac:spMk id="3" creationId="{8CF222CF-7587-848E-7F42-D64A47F49362}"/>
          </ac:spMkLst>
        </pc:spChg>
        <pc:spChg chg="del">
          <ac:chgData name="David Nicholl" userId="16bab4f2eec1d3a9" providerId="LiveId" clId="{E2D48395-CDCB-43D8-A0FF-5381B8AC5987}" dt="2024-03-04T06:09:08.539" v="5950" actId="700"/>
          <ac:spMkLst>
            <pc:docMk/>
            <pc:sldMk cId="2235397231" sldId="309"/>
            <ac:spMk id="4" creationId="{1CC816E6-3B95-868F-97FE-675A9B439E26}"/>
          </ac:spMkLst>
        </pc:spChg>
        <pc:spChg chg="add del mod ord">
          <ac:chgData name="David Nicholl" userId="16bab4f2eec1d3a9" providerId="LiveId" clId="{E2D48395-CDCB-43D8-A0FF-5381B8AC5987}" dt="2024-03-04T06:09:14.768" v="5951" actId="700"/>
          <ac:spMkLst>
            <pc:docMk/>
            <pc:sldMk cId="2235397231" sldId="309"/>
            <ac:spMk id="5" creationId="{DED6FEEE-0069-8C80-40AE-B9AC90375511}"/>
          </ac:spMkLst>
        </pc:spChg>
        <pc:spChg chg="add del mod ord">
          <ac:chgData name="David Nicholl" userId="16bab4f2eec1d3a9" providerId="LiveId" clId="{E2D48395-CDCB-43D8-A0FF-5381B8AC5987}" dt="2024-03-04T06:09:14.768" v="5951" actId="700"/>
          <ac:spMkLst>
            <pc:docMk/>
            <pc:sldMk cId="2235397231" sldId="309"/>
            <ac:spMk id="6" creationId="{78671CCA-B47C-C7F0-4A8E-56E524030176}"/>
          </ac:spMkLst>
        </pc:spChg>
        <pc:spChg chg="add mod ord">
          <ac:chgData name="David Nicholl" userId="16bab4f2eec1d3a9" providerId="LiveId" clId="{E2D48395-CDCB-43D8-A0FF-5381B8AC5987}" dt="2024-03-04T06:09:51.477" v="5977" actId="26606"/>
          <ac:spMkLst>
            <pc:docMk/>
            <pc:sldMk cId="2235397231" sldId="309"/>
            <ac:spMk id="7" creationId="{D76A2F27-2522-B100-208B-E73035E27370}"/>
          </ac:spMkLst>
        </pc:spChg>
        <pc:spChg chg="add mod ord">
          <ac:chgData name="David Nicholl" userId="16bab4f2eec1d3a9" providerId="LiveId" clId="{E2D48395-CDCB-43D8-A0FF-5381B8AC5987}" dt="2024-03-04T06:09:51.477" v="5977" actId="26606"/>
          <ac:spMkLst>
            <pc:docMk/>
            <pc:sldMk cId="2235397231" sldId="309"/>
            <ac:spMk id="8" creationId="{9951A73D-98F1-73C9-D9B7-AEF7D3B36D84}"/>
          </ac:spMkLst>
        </pc:spChg>
        <pc:spChg chg="add">
          <ac:chgData name="David Nicholl" userId="16bab4f2eec1d3a9" providerId="LiveId" clId="{E2D48395-CDCB-43D8-A0FF-5381B8AC5987}" dt="2024-03-04T06:09:51.477" v="5977" actId="26606"/>
          <ac:spMkLst>
            <pc:docMk/>
            <pc:sldMk cId="2235397231" sldId="309"/>
            <ac:spMk id="14" creationId="{7D9D36D6-2AC5-46A1-A849-4C82D5264A3A}"/>
          </ac:spMkLst>
        </pc:spChg>
        <pc:picChg chg="add del mod">
          <ac:chgData name="David Nicholl" userId="16bab4f2eec1d3a9" providerId="LiveId" clId="{E2D48395-CDCB-43D8-A0FF-5381B8AC5987}" dt="2024-03-05T01:11:16.114" v="6622"/>
          <ac:picMkLst>
            <pc:docMk/>
            <pc:sldMk cId="2235397231" sldId="309"/>
            <ac:picMk id="9" creationId="{6A39A41E-04B9-B019-7DAE-2FA20492BB71}"/>
          </ac:picMkLst>
        </pc:picChg>
        <pc:picChg chg="add">
          <ac:chgData name="David Nicholl" userId="16bab4f2eec1d3a9" providerId="LiveId" clId="{E2D48395-CDCB-43D8-A0FF-5381B8AC5987}" dt="2024-03-04T06:09:51.477" v="5977" actId="26606"/>
          <ac:picMkLst>
            <pc:docMk/>
            <pc:sldMk cId="2235397231" sldId="309"/>
            <ac:picMk id="10" creationId="{48AA6571-2994-A3FA-57D5-D8E0DA555E8B}"/>
          </ac:picMkLst>
        </pc:picChg>
      </pc:sldChg>
      <pc:sldChg chg="addSp delSp modSp new mod modClrScheme modAnim chgLayout">
        <pc:chgData name="David Nicholl" userId="16bab4f2eec1d3a9" providerId="LiveId" clId="{E2D48395-CDCB-43D8-A0FF-5381B8AC5987}" dt="2024-03-06T01:14:34.999" v="10973" actId="20577"/>
        <pc:sldMkLst>
          <pc:docMk/>
          <pc:sldMk cId="545612240" sldId="310"/>
        </pc:sldMkLst>
        <pc:spChg chg="del mod ord">
          <ac:chgData name="David Nicholl" userId="16bab4f2eec1d3a9" providerId="LiveId" clId="{E2D48395-CDCB-43D8-A0FF-5381B8AC5987}" dt="2024-03-04T06:10:14.143" v="5980" actId="700"/>
          <ac:spMkLst>
            <pc:docMk/>
            <pc:sldMk cId="545612240" sldId="310"/>
            <ac:spMk id="2" creationId="{A373BB1B-D719-5C2D-9B80-7467E033A5EB}"/>
          </ac:spMkLst>
        </pc:spChg>
        <pc:spChg chg="del mod ord">
          <ac:chgData name="David Nicholl" userId="16bab4f2eec1d3a9" providerId="LiveId" clId="{E2D48395-CDCB-43D8-A0FF-5381B8AC5987}" dt="2024-03-04T06:10:14.143" v="5980" actId="700"/>
          <ac:spMkLst>
            <pc:docMk/>
            <pc:sldMk cId="545612240" sldId="310"/>
            <ac:spMk id="3" creationId="{58F853EB-2BD1-F10E-A8ED-396DB64DC93F}"/>
          </ac:spMkLst>
        </pc:spChg>
        <pc:spChg chg="del">
          <ac:chgData name="David Nicholl" userId="16bab4f2eec1d3a9" providerId="LiveId" clId="{E2D48395-CDCB-43D8-A0FF-5381B8AC5987}" dt="2024-03-04T06:10:14.143" v="5980" actId="700"/>
          <ac:spMkLst>
            <pc:docMk/>
            <pc:sldMk cId="545612240" sldId="310"/>
            <ac:spMk id="4" creationId="{5569BB41-1BEB-4DDC-6624-71B0E763EA1A}"/>
          </ac:spMkLst>
        </pc:spChg>
        <pc:spChg chg="add mod ord">
          <ac:chgData name="David Nicholl" userId="16bab4f2eec1d3a9" providerId="LiveId" clId="{E2D48395-CDCB-43D8-A0FF-5381B8AC5987}" dt="2024-03-04T06:10:28.944" v="5989" actId="20577"/>
          <ac:spMkLst>
            <pc:docMk/>
            <pc:sldMk cId="545612240" sldId="310"/>
            <ac:spMk id="5" creationId="{8E4B8963-8A85-2E09-D312-2EE98EA277A4}"/>
          </ac:spMkLst>
        </pc:spChg>
        <pc:spChg chg="add mod ord">
          <ac:chgData name="David Nicholl" userId="16bab4f2eec1d3a9" providerId="LiveId" clId="{E2D48395-CDCB-43D8-A0FF-5381B8AC5987}" dt="2024-03-06T01:14:34.999" v="10973" actId="20577"/>
          <ac:spMkLst>
            <pc:docMk/>
            <pc:sldMk cId="545612240" sldId="310"/>
            <ac:spMk id="6" creationId="{79356B80-725A-E581-3AD5-45DF3D6652C1}"/>
          </ac:spMkLst>
        </pc:spChg>
      </pc:sldChg>
      <pc:sldChg chg="addSp delSp modSp new mod setBg modClrScheme chgLayout">
        <pc:chgData name="David Nicholl" userId="16bab4f2eec1d3a9" providerId="LiveId" clId="{E2D48395-CDCB-43D8-A0FF-5381B8AC5987}" dt="2024-03-05T16:28:09.589" v="10534" actId="26606"/>
        <pc:sldMkLst>
          <pc:docMk/>
          <pc:sldMk cId="3667459649" sldId="311"/>
        </pc:sldMkLst>
        <pc:spChg chg="del mod ord">
          <ac:chgData name="David Nicholl" userId="16bab4f2eec1d3a9" providerId="LiveId" clId="{E2D48395-CDCB-43D8-A0FF-5381B8AC5987}" dt="2024-03-05T01:11:38.543" v="6624" actId="700"/>
          <ac:spMkLst>
            <pc:docMk/>
            <pc:sldMk cId="3667459649" sldId="311"/>
            <ac:spMk id="2" creationId="{81FB56D2-50CB-534E-169C-A197D50D2B2E}"/>
          </ac:spMkLst>
        </pc:spChg>
        <pc:spChg chg="del mod ord">
          <ac:chgData name="David Nicholl" userId="16bab4f2eec1d3a9" providerId="LiveId" clId="{E2D48395-CDCB-43D8-A0FF-5381B8AC5987}" dt="2024-03-05T01:11:38.543" v="6624" actId="700"/>
          <ac:spMkLst>
            <pc:docMk/>
            <pc:sldMk cId="3667459649" sldId="311"/>
            <ac:spMk id="3" creationId="{E97F116A-C414-153C-903A-827B10ABCFE4}"/>
          </ac:spMkLst>
        </pc:spChg>
        <pc:spChg chg="add mod ord">
          <ac:chgData name="David Nicholl" userId="16bab4f2eec1d3a9" providerId="LiveId" clId="{E2D48395-CDCB-43D8-A0FF-5381B8AC5987}" dt="2024-03-05T16:28:09.589" v="10534" actId="26606"/>
          <ac:spMkLst>
            <pc:docMk/>
            <pc:sldMk cId="3667459649" sldId="311"/>
            <ac:spMk id="4" creationId="{D08A4977-9830-2852-0AA2-1C664E2950DC}"/>
          </ac:spMkLst>
        </pc:spChg>
        <pc:spChg chg="add mod ord">
          <ac:chgData name="David Nicholl" userId="16bab4f2eec1d3a9" providerId="LiveId" clId="{E2D48395-CDCB-43D8-A0FF-5381B8AC5987}" dt="2024-03-05T16:28:09.589" v="10534" actId="26606"/>
          <ac:spMkLst>
            <pc:docMk/>
            <pc:sldMk cId="3667459649" sldId="311"/>
            <ac:spMk id="5" creationId="{EC355DF3-2166-483D-47DB-FF771A483085}"/>
          </ac:spMkLst>
        </pc:spChg>
        <pc:spChg chg="add del">
          <ac:chgData name="David Nicholl" userId="16bab4f2eec1d3a9" providerId="LiveId" clId="{E2D48395-CDCB-43D8-A0FF-5381B8AC5987}" dt="2024-03-05T01:12:01.507" v="6652" actId="26606"/>
          <ac:spMkLst>
            <pc:docMk/>
            <pc:sldMk cId="3667459649" sldId="311"/>
            <ac:spMk id="11" creationId="{ECC07320-C2CA-4E29-8481-9D9E143C7788}"/>
          </ac:spMkLst>
        </pc:spChg>
        <pc:spChg chg="add del">
          <ac:chgData name="David Nicholl" userId="16bab4f2eec1d3a9" providerId="LiveId" clId="{E2D48395-CDCB-43D8-A0FF-5381B8AC5987}" dt="2024-03-05T01:12:01.507" v="6652" actId="26606"/>
          <ac:spMkLst>
            <pc:docMk/>
            <pc:sldMk cId="3667459649" sldId="311"/>
            <ac:spMk id="13" creationId="{178FB36B-5BFE-42CA-BC60-1115E0D95EEC}"/>
          </ac:spMkLst>
        </pc:spChg>
        <pc:spChg chg="add del">
          <ac:chgData name="David Nicholl" userId="16bab4f2eec1d3a9" providerId="LiveId" clId="{E2D48395-CDCB-43D8-A0FF-5381B8AC5987}" dt="2024-03-05T01:12:08.712" v="6654" actId="26606"/>
          <ac:spMkLst>
            <pc:docMk/>
            <pc:sldMk cId="3667459649" sldId="311"/>
            <ac:spMk id="15" creationId="{C1DD1A8A-57D5-4A81-AD04-532B043C5611}"/>
          </ac:spMkLst>
        </pc:spChg>
        <pc:spChg chg="add del">
          <ac:chgData name="David Nicholl" userId="16bab4f2eec1d3a9" providerId="LiveId" clId="{E2D48395-CDCB-43D8-A0FF-5381B8AC5987}" dt="2024-03-05T01:12:08.712" v="6654" actId="26606"/>
          <ac:spMkLst>
            <pc:docMk/>
            <pc:sldMk cId="3667459649" sldId="311"/>
            <ac:spMk id="16" creationId="{007891EC-4501-44ED-A8C8-B11B6DB767AB}"/>
          </ac:spMkLst>
        </pc:spChg>
        <pc:spChg chg="add del">
          <ac:chgData name="David Nicholl" userId="16bab4f2eec1d3a9" providerId="LiveId" clId="{E2D48395-CDCB-43D8-A0FF-5381B8AC5987}" dt="2024-03-05T16:23:59.976" v="10519" actId="26606"/>
          <ac:spMkLst>
            <pc:docMk/>
            <pc:sldMk cId="3667459649" sldId="311"/>
            <ac:spMk id="18" creationId="{6F828D28-8E09-41CC-8229-3070B5467A96}"/>
          </ac:spMkLst>
        </pc:spChg>
        <pc:spChg chg="add del">
          <ac:chgData name="David Nicholl" userId="16bab4f2eec1d3a9" providerId="LiveId" clId="{E2D48395-CDCB-43D8-A0FF-5381B8AC5987}" dt="2024-03-05T16:23:59.976" v="10519" actId="26606"/>
          <ac:spMkLst>
            <pc:docMk/>
            <pc:sldMk cId="3667459649" sldId="311"/>
            <ac:spMk id="19" creationId="{D5B012D8-7F27-4758-9AC6-C889B154BD73}"/>
          </ac:spMkLst>
        </pc:spChg>
        <pc:spChg chg="add del">
          <ac:chgData name="David Nicholl" userId="16bab4f2eec1d3a9" providerId="LiveId" clId="{E2D48395-CDCB-43D8-A0FF-5381B8AC5987}" dt="2024-03-05T16:23:59.976" v="10519" actId="26606"/>
          <ac:spMkLst>
            <pc:docMk/>
            <pc:sldMk cId="3667459649" sldId="311"/>
            <ac:spMk id="20" creationId="{4063B759-00FC-46D1-9898-8E8625268FAF}"/>
          </ac:spMkLst>
        </pc:spChg>
        <pc:spChg chg="add del">
          <ac:chgData name="David Nicholl" userId="16bab4f2eec1d3a9" providerId="LiveId" clId="{E2D48395-CDCB-43D8-A0FF-5381B8AC5987}" dt="2024-03-05T16:23:37.260" v="10514" actId="26606"/>
          <ac:spMkLst>
            <pc:docMk/>
            <pc:sldMk cId="3667459649" sldId="311"/>
            <ac:spMk id="1031" creationId="{3A930249-8242-4E2B-AF17-C01826488321}"/>
          </ac:spMkLst>
        </pc:spChg>
        <pc:spChg chg="add del">
          <ac:chgData name="David Nicholl" userId="16bab4f2eec1d3a9" providerId="LiveId" clId="{E2D48395-CDCB-43D8-A0FF-5381B8AC5987}" dt="2024-03-05T16:23:37.260" v="10514" actId="26606"/>
          <ac:spMkLst>
            <pc:docMk/>
            <pc:sldMk cId="3667459649" sldId="311"/>
            <ac:spMk id="1033" creationId="{A5BDD999-C5E1-4B3E-A710-768673819165}"/>
          </ac:spMkLst>
        </pc:spChg>
        <pc:spChg chg="add del">
          <ac:chgData name="David Nicholl" userId="16bab4f2eec1d3a9" providerId="LiveId" clId="{E2D48395-CDCB-43D8-A0FF-5381B8AC5987}" dt="2024-03-05T16:23:55.059" v="10516" actId="26606"/>
          <ac:spMkLst>
            <pc:docMk/>
            <pc:sldMk cId="3667459649" sldId="311"/>
            <ac:spMk id="1035" creationId="{0A597D97-203B-498B-95D3-E90DC961039F}"/>
          </ac:spMkLst>
        </pc:spChg>
        <pc:spChg chg="add del">
          <ac:chgData name="David Nicholl" userId="16bab4f2eec1d3a9" providerId="LiveId" clId="{E2D48395-CDCB-43D8-A0FF-5381B8AC5987}" dt="2024-03-05T16:23:55.059" v="10516" actId="26606"/>
          <ac:spMkLst>
            <pc:docMk/>
            <pc:sldMk cId="3667459649" sldId="311"/>
            <ac:spMk id="1036" creationId="{6A6EF10E-DF41-4BD3-8EB4-6F646531DC26}"/>
          </ac:spMkLst>
        </pc:spChg>
        <pc:spChg chg="add del">
          <ac:chgData name="David Nicholl" userId="16bab4f2eec1d3a9" providerId="LiveId" clId="{E2D48395-CDCB-43D8-A0FF-5381B8AC5987}" dt="2024-03-05T16:23:59.944" v="10518" actId="26606"/>
          <ac:spMkLst>
            <pc:docMk/>
            <pc:sldMk cId="3667459649" sldId="311"/>
            <ac:spMk id="1038" creationId="{022BDE4A-8A20-4A69-9C5A-581C82036A4D}"/>
          </ac:spMkLst>
        </pc:spChg>
        <pc:spChg chg="add del">
          <ac:chgData name="David Nicholl" userId="16bab4f2eec1d3a9" providerId="LiveId" clId="{E2D48395-CDCB-43D8-A0FF-5381B8AC5987}" dt="2024-03-05T16:24:13.582" v="10521" actId="26606"/>
          <ac:spMkLst>
            <pc:docMk/>
            <pc:sldMk cId="3667459649" sldId="311"/>
            <ac:spMk id="1040" creationId="{4D4677D2-D5AC-4CF9-9EED-2B89D0A1C212}"/>
          </ac:spMkLst>
        </pc:spChg>
        <pc:spChg chg="add del">
          <ac:chgData name="David Nicholl" userId="16bab4f2eec1d3a9" providerId="LiveId" clId="{E2D48395-CDCB-43D8-A0FF-5381B8AC5987}" dt="2024-03-05T16:24:13.582" v="10521" actId="26606"/>
          <ac:spMkLst>
            <pc:docMk/>
            <pc:sldMk cId="3667459649" sldId="311"/>
            <ac:spMk id="1041" creationId="{AF695F69-7001-421E-98A8-E74156934A51}"/>
          </ac:spMkLst>
        </pc:spChg>
        <pc:spChg chg="add del">
          <ac:chgData name="David Nicholl" userId="16bab4f2eec1d3a9" providerId="LiveId" clId="{E2D48395-CDCB-43D8-A0FF-5381B8AC5987}" dt="2024-03-05T16:28:09.589" v="10534" actId="26606"/>
          <ac:spMkLst>
            <pc:docMk/>
            <pc:sldMk cId="3667459649" sldId="311"/>
            <ac:spMk id="1046" creationId="{C1DD1A8A-57D5-4A81-AD04-532B043C5611}"/>
          </ac:spMkLst>
        </pc:spChg>
        <pc:spChg chg="add del">
          <ac:chgData name="David Nicholl" userId="16bab4f2eec1d3a9" providerId="LiveId" clId="{E2D48395-CDCB-43D8-A0FF-5381B8AC5987}" dt="2024-03-05T16:28:09.589" v="10534" actId="26606"/>
          <ac:spMkLst>
            <pc:docMk/>
            <pc:sldMk cId="3667459649" sldId="311"/>
            <ac:spMk id="1048" creationId="{007891EC-4501-44ED-A8C8-B11B6DB767AB}"/>
          </ac:spMkLst>
        </pc:spChg>
        <pc:spChg chg="add">
          <ac:chgData name="David Nicholl" userId="16bab4f2eec1d3a9" providerId="LiveId" clId="{E2D48395-CDCB-43D8-A0FF-5381B8AC5987}" dt="2024-03-05T16:28:09.589" v="10534" actId="26606"/>
          <ac:spMkLst>
            <pc:docMk/>
            <pc:sldMk cId="3667459649" sldId="311"/>
            <ac:spMk id="1053" creationId="{55666830-9A19-4E01-8505-D6C7F9AC5665}"/>
          </ac:spMkLst>
        </pc:spChg>
        <pc:spChg chg="add">
          <ac:chgData name="David Nicholl" userId="16bab4f2eec1d3a9" providerId="LiveId" clId="{E2D48395-CDCB-43D8-A0FF-5381B8AC5987}" dt="2024-03-05T16:28:09.589" v="10534" actId="26606"/>
          <ac:spMkLst>
            <pc:docMk/>
            <pc:sldMk cId="3667459649" sldId="311"/>
            <ac:spMk id="1055" creationId="{AE9FC877-7FB6-4D22-9988-35420644E202}"/>
          </ac:spMkLst>
        </pc:spChg>
        <pc:spChg chg="add">
          <ac:chgData name="David Nicholl" userId="16bab4f2eec1d3a9" providerId="LiveId" clId="{E2D48395-CDCB-43D8-A0FF-5381B8AC5987}" dt="2024-03-05T16:28:09.589" v="10534" actId="26606"/>
          <ac:spMkLst>
            <pc:docMk/>
            <pc:sldMk cId="3667459649" sldId="311"/>
            <ac:spMk id="1057" creationId="{E41809D1-F12E-46BB-B804-5F209D325E8B}"/>
          </ac:spMkLst>
        </pc:spChg>
        <pc:spChg chg="add">
          <ac:chgData name="David Nicholl" userId="16bab4f2eec1d3a9" providerId="LiveId" clId="{E2D48395-CDCB-43D8-A0FF-5381B8AC5987}" dt="2024-03-05T16:28:09.589" v="10534" actId="26606"/>
          <ac:spMkLst>
            <pc:docMk/>
            <pc:sldMk cId="3667459649" sldId="311"/>
            <ac:spMk id="1059" creationId="{AF2F604E-43BE-4DC3-B983-E071523364F8}"/>
          </ac:spMkLst>
        </pc:spChg>
        <pc:spChg chg="add">
          <ac:chgData name="David Nicholl" userId="16bab4f2eec1d3a9" providerId="LiveId" clId="{E2D48395-CDCB-43D8-A0FF-5381B8AC5987}" dt="2024-03-05T16:28:09.589" v="10534" actId="26606"/>
          <ac:spMkLst>
            <pc:docMk/>
            <pc:sldMk cId="3667459649" sldId="311"/>
            <ac:spMk id="1061" creationId="{08C9B587-E65E-4B52-B37C-ABEBB6E87928}"/>
          </ac:spMkLst>
        </pc:spChg>
        <pc:picChg chg="add del mod ord">
          <ac:chgData name="David Nicholl" userId="16bab4f2eec1d3a9" providerId="LiveId" clId="{E2D48395-CDCB-43D8-A0FF-5381B8AC5987}" dt="2024-03-05T16:24:08.610" v="10520" actId="478"/>
          <ac:picMkLst>
            <pc:docMk/>
            <pc:sldMk cId="3667459649" sldId="311"/>
            <ac:picMk id="6" creationId="{F930914C-CF35-F87A-EEB1-7D942C10CA25}"/>
          </ac:picMkLst>
        </pc:picChg>
        <pc:picChg chg="add mod ord">
          <ac:chgData name="David Nicholl" userId="16bab4f2eec1d3a9" providerId="LiveId" clId="{E2D48395-CDCB-43D8-A0FF-5381B8AC5987}" dt="2024-03-05T16:28:09.589" v="10534" actId="26606"/>
          <ac:picMkLst>
            <pc:docMk/>
            <pc:sldMk cId="3667459649" sldId="311"/>
            <ac:picMk id="1026" creationId="{84DA1D03-0D1E-E046-36DB-E70F599520B8}"/>
          </ac:picMkLst>
        </pc:picChg>
      </pc:sldChg>
      <pc:sldChg chg="modSp add mod modAnim">
        <pc:chgData name="David Nicholl" userId="16bab4f2eec1d3a9" providerId="LiveId" clId="{E2D48395-CDCB-43D8-A0FF-5381B8AC5987}" dt="2024-03-05T06:14:47.807" v="9097"/>
        <pc:sldMkLst>
          <pc:docMk/>
          <pc:sldMk cId="581776998" sldId="312"/>
        </pc:sldMkLst>
        <pc:spChg chg="mod">
          <ac:chgData name="David Nicholl" userId="16bab4f2eec1d3a9" providerId="LiveId" clId="{E2D48395-CDCB-43D8-A0FF-5381B8AC5987}" dt="2024-03-05T06:14:35.314" v="9096" actId="20577"/>
          <ac:spMkLst>
            <pc:docMk/>
            <pc:sldMk cId="581776998" sldId="312"/>
            <ac:spMk id="3" creationId="{23CDB06E-83E1-3908-ED0C-0FB81CAC678E}"/>
          </ac:spMkLst>
        </pc:spChg>
      </pc:sldChg>
      <pc:sldChg chg="modSp new del mod">
        <pc:chgData name="David Nicholl" userId="16bab4f2eec1d3a9" providerId="LiveId" clId="{E2D48395-CDCB-43D8-A0FF-5381B8AC5987}" dt="2024-03-05T01:28:38.235" v="7188" actId="47"/>
        <pc:sldMkLst>
          <pc:docMk/>
          <pc:sldMk cId="2422253291" sldId="313"/>
        </pc:sldMkLst>
        <pc:spChg chg="mod">
          <ac:chgData name="David Nicholl" userId="16bab4f2eec1d3a9" providerId="LiveId" clId="{E2D48395-CDCB-43D8-A0FF-5381B8AC5987}" dt="2024-03-05T01:20:31.168" v="6687" actId="20577"/>
          <ac:spMkLst>
            <pc:docMk/>
            <pc:sldMk cId="2422253291" sldId="313"/>
            <ac:spMk id="2" creationId="{4814FAD6-9D20-CD0A-5B51-CDAFAD719CE5}"/>
          </ac:spMkLst>
        </pc:spChg>
        <pc:spChg chg="mod">
          <ac:chgData name="David Nicholl" userId="16bab4f2eec1d3a9" providerId="LiveId" clId="{E2D48395-CDCB-43D8-A0FF-5381B8AC5987}" dt="2024-03-05T01:28:35.470" v="7187" actId="20577"/>
          <ac:spMkLst>
            <pc:docMk/>
            <pc:sldMk cId="2422253291" sldId="313"/>
            <ac:spMk id="3" creationId="{6C076BB5-689E-5D69-886F-80B651D937E7}"/>
          </ac:spMkLst>
        </pc:spChg>
      </pc:sldChg>
      <pc:sldChg chg="addSp modSp new mod">
        <pc:chgData name="David Nicholl" userId="16bab4f2eec1d3a9" providerId="LiveId" clId="{E2D48395-CDCB-43D8-A0FF-5381B8AC5987}" dt="2024-03-05T01:31:54.559" v="7229" actId="1076"/>
        <pc:sldMkLst>
          <pc:docMk/>
          <pc:sldMk cId="3019741438" sldId="313"/>
        </pc:sldMkLst>
        <pc:spChg chg="add mod">
          <ac:chgData name="David Nicholl" userId="16bab4f2eec1d3a9" providerId="LiveId" clId="{E2D48395-CDCB-43D8-A0FF-5381B8AC5987}" dt="2024-03-05T01:31:54.559" v="7229" actId="1076"/>
          <ac:spMkLst>
            <pc:docMk/>
            <pc:sldMk cId="3019741438" sldId="313"/>
            <ac:spMk id="6" creationId="{3CB73E33-880D-0D11-1BED-038187B3BF55}"/>
          </ac:spMkLst>
        </pc:spChg>
        <pc:picChg chg="add mod">
          <ac:chgData name="David Nicholl" userId="16bab4f2eec1d3a9" providerId="LiveId" clId="{E2D48395-CDCB-43D8-A0FF-5381B8AC5987}" dt="2024-03-05T01:29:24.754" v="7194" actId="14100"/>
          <ac:picMkLst>
            <pc:docMk/>
            <pc:sldMk cId="3019741438" sldId="313"/>
            <ac:picMk id="5" creationId="{7631BA72-33D7-6A18-630B-D835D81D177C}"/>
          </ac:picMkLst>
        </pc:picChg>
      </pc:sldChg>
      <pc:sldChg chg="new del">
        <pc:chgData name="David Nicholl" userId="16bab4f2eec1d3a9" providerId="LiveId" clId="{E2D48395-CDCB-43D8-A0FF-5381B8AC5987}" dt="2024-03-05T01:36:47.018" v="7238" actId="47"/>
        <pc:sldMkLst>
          <pc:docMk/>
          <pc:sldMk cId="442640249" sldId="314"/>
        </pc:sldMkLst>
      </pc:sldChg>
      <pc:sldChg chg="modSp add mod">
        <pc:chgData name="David Nicholl" userId="16bab4f2eec1d3a9" providerId="LiveId" clId="{E2D48395-CDCB-43D8-A0FF-5381B8AC5987}" dt="2024-03-05T06:34:18.755" v="9664" actId="207"/>
        <pc:sldMkLst>
          <pc:docMk/>
          <pc:sldMk cId="0" sldId="315"/>
        </pc:sldMkLst>
        <pc:spChg chg="mod">
          <ac:chgData name="David Nicholl" userId="16bab4f2eec1d3a9" providerId="LiveId" clId="{E2D48395-CDCB-43D8-A0FF-5381B8AC5987}" dt="2024-03-05T06:34:18.755" v="9664" actId="207"/>
          <ac:spMkLst>
            <pc:docMk/>
            <pc:sldMk cId="0" sldId="315"/>
            <ac:spMk id="3075" creationId="{840B2023-757C-B56B-A13E-306CB8B7841B}"/>
          </ac:spMkLst>
        </pc:spChg>
      </pc:sldChg>
      <pc:sldChg chg="modSp add mod">
        <pc:chgData name="David Nicholl" userId="16bab4f2eec1d3a9" providerId="LiveId" clId="{E2D48395-CDCB-43D8-A0FF-5381B8AC5987}" dt="2024-03-05T23:59:39.977" v="10689" actId="20577"/>
        <pc:sldMkLst>
          <pc:docMk/>
          <pc:sldMk cId="0" sldId="316"/>
        </pc:sldMkLst>
        <pc:spChg chg="mod">
          <ac:chgData name="David Nicholl" userId="16bab4f2eec1d3a9" providerId="LiveId" clId="{E2D48395-CDCB-43D8-A0FF-5381B8AC5987}" dt="2024-03-05T23:59:39.977" v="10689" actId="20577"/>
          <ac:spMkLst>
            <pc:docMk/>
            <pc:sldMk cId="0" sldId="316"/>
            <ac:spMk id="5123" creationId="{2A8A9890-72A0-DE98-1FD0-1CC344B4742F}"/>
          </ac:spMkLst>
        </pc:spChg>
      </pc:sldChg>
      <pc:sldChg chg="modSp add mod">
        <pc:chgData name="David Nicholl" userId="16bab4f2eec1d3a9" providerId="LiveId" clId="{E2D48395-CDCB-43D8-A0FF-5381B8AC5987}" dt="2024-03-06T00:07:15.467" v="10707" actId="20577"/>
        <pc:sldMkLst>
          <pc:docMk/>
          <pc:sldMk cId="0" sldId="317"/>
        </pc:sldMkLst>
        <pc:spChg chg="mod">
          <ac:chgData name="David Nicholl" userId="16bab4f2eec1d3a9" providerId="LiveId" clId="{E2D48395-CDCB-43D8-A0FF-5381B8AC5987}" dt="2024-03-06T00:07:15.467" v="10707" actId="20577"/>
          <ac:spMkLst>
            <pc:docMk/>
            <pc:sldMk cId="0" sldId="317"/>
            <ac:spMk id="7171" creationId="{6812CDD3-F185-C592-EAFE-CF4F0160533E}"/>
          </ac:spMkLst>
        </pc:spChg>
      </pc:sldChg>
      <pc:sldChg chg="addSp delSp modSp new mod setBg modClrScheme chgLayout">
        <pc:chgData name="David Nicholl" userId="16bab4f2eec1d3a9" providerId="LiveId" clId="{E2D48395-CDCB-43D8-A0FF-5381B8AC5987}" dt="2024-03-05T16:41:05.578" v="10614" actId="26606"/>
        <pc:sldMkLst>
          <pc:docMk/>
          <pc:sldMk cId="2175700197" sldId="318"/>
        </pc:sldMkLst>
        <pc:spChg chg="del mod ord">
          <ac:chgData name="David Nicholl" userId="16bab4f2eec1d3a9" providerId="LiveId" clId="{E2D48395-CDCB-43D8-A0FF-5381B8AC5987}" dt="2024-03-05T16:40:21.620" v="10573" actId="700"/>
          <ac:spMkLst>
            <pc:docMk/>
            <pc:sldMk cId="2175700197" sldId="318"/>
            <ac:spMk id="2" creationId="{57C6A063-5ADB-1BE1-DC2F-2EC4518947B3}"/>
          </ac:spMkLst>
        </pc:spChg>
        <pc:spChg chg="del mod ord">
          <ac:chgData name="David Nicholl" userId="16bab4f2eec1d3a9" providerId="LiveId" clId="{E2D48395-CDCB-43D8-A0FF-5381B8AC5987}" dt="2024-03-05T16:40:21.620" v="10573" actId="700"/>
          <ac:spMkLst>
            <pc:docMk/>
            <pc:sldMk cId="2175700197" sldId="318"/>
            <ac:spMk id="3" creationId="{C50D49BF-404D-BFB0-C51A-82680C090152}"/>
          </ac:spMkLst>
        </pc:spChg>
        <pc:spChg chg="add mod ord">
          <ac:chgData name="David Nicholl" userId="16bab4f2eec1d3a9" providerId="LiveId" clId="{E2D48395-CDCB-43D8-A0FF-5381B8AC5987}" dt="2024-03-05T16:41:05.578" v="10614" actId="26606"/>
          <ac:spMkLst>
            <pc:docMk/>
            <pc:sldMk cId="2175700197" sldId="318"/>
            <ac:spMk id="4" creationId="{51946457-836B-B517-588C-C4C6F53297E7}"/>
          </ac:spMkLst>
        </pc:spChg>
        <pc:spChg chg="add mod ord">
          <ac:chgData name="David Nicholl" userId="16bab4f2eec1d3a9" providerId="LiveId" clId="{E2D48395-CDCB-43D8-A0FF-5381B8AC5987}" dt="2024-03-05T16:41:05.578" v="10614" actId="26606"/>
          <ac:spMkLst>
            <pc:docMk/>
            <pc:sldMk cId="2175700197" sldId="318"/>
            <ac:spMk id="5" creationId="{F9C2F2A7-144D-522F-37BB-141033BEC109}"/>
          </ac:spMkLst>
        </pc:spChg>
        <pc:spChg chg="add del">
          <ac:chgData name="David Nicholl" userId="16bab4f2eec1d3a9" providerId="LiveId" clId="{E2D48395-CDCB-43D8-A0FF-5381B8AC5987}" dt="2024-03-05T16:41:01.653" v="10611" actId="26606"/>
          <ac:spMkLst>
            <pc:docMk/>
            <pc:sldMk cId="2175700197" sldId="318"/>
            <ac:spMk id="6151" creationId="{ECC07320-C2CA-4E29-8481-9D9E143C7788}"/>
          </ac:spMkLst>
        </pc:spChg>
        <pc:spChg chg="add del">
          <ac:chgData name="David Nicholl" userId="16bab4f2eec1d3a9" providerId="LiveId" clId="{E2D48395-CDCB-43D8-A0FF-5381B8AC5987}" dt="2024-03-05T16:41:01.653" v="10611" actId="26606"/>
          <ac:spMkLst>
            <pc:docMk/>
            <pc:sldMk cId="2175700197" sldId="318"/>
            <ac:spMk id="6153" creationId="{178FB36B-5BFE-42CA-BC60-1115E0D95EEC}"/>
          </ac:spMkLst>
        </pc:spChg>
        <pc:spChg chg="add del">
          <ac:chgData name="David Nicholl" userId="16bab4f2eec1d3a9" providerId="LiveId" clId="{E2D48395-CDCB-43D8-A0FF-5381B8AC5987}" dt="2024-03-05T16:41:05.564" v="10613" actId="26606"/>
          <ac:spMkLst>
            <pc:docMk/>
            <pc:sldMk cId="2175700197" sldId="318"/>
            <ac:spMk id="6155" creationId="{E41809D1-F12E-46BB-B804-5F209D325E8B}"/>
          </ac:spMkLst>
        </pc:spChg>
        <pc:spChg chg="add del">
          <ac:chgData name="David Nicholl" userId="16bab4f2eec1d3a9" providerId="LiveId" clId="{E2D48395-CDCB-43D8-A0FF-5381B8AC5987}" dt="2024-03-05T16:41:05.564" v="10613" actId="26606"/>
          <ac:spMkLst>
            <pc:docMk/>
            <pc:sldMk cId="2175700197" sldId="318"/>
            <ac:spMk id="6156" creationId="{55666830-9A19-4E01-8505-D6C7F9AC5665}"/>
          </ac:spMkLst>
        </pc:spChg>
        <pc:spChg chg="add del">
          <ac:chgData name="David Nicholl" userId="16bab4f2eec1d3a9" providerId="LiveId" clId="{E2D48395-CDCB-43D8-A0FF-5381B8AC5987}" dt="2024-03-05T16:41:05.564" v="10613" actId="26606"/>
          <ac:spMkLst>
            <pc:docMk/>
            <pc:sldMk cId="2175700197" sldId="318"/>
            <ac:spMk id="6157" creationId="{AF2F604E-43BE-4DC3-B983-E071523364F8}"/>
          </ac:spMkLst>
        </pc:spChg>
        <pc:spChg chg="add del">
          <ac:chgData name="David Nicholl" userId="16bab4f2eec1d3a9" providerId="LiveId" clId="{E2D48395-CDCB-43D8-A0FF-5381B8AC5987}" dt="2024-03-05T16:41:05.564" v="10613" actId="26606"/>
          <ac:spMkLst>
            <pc:docMk/>
            <pc:sldMk cId="2175700197" sldId="318"/>
            <ac:spMk id="6158" creationId="{AE9FC877-7FB6-4D22-9988-35420644E202}"/>
          </ac:spMkLst>
        </pc:spChg>
        <pc:spChg chg="add del">
          <ac:chgData name="David Nicholl" userId="16bab4f2eec1d3a9" providerId="LiveId" clId="{E2D48395-CDCB-43D8-A0FF-5381B8AC5987}" dt="2024-03-05T16:41:05.564" v="10613" actId="26606"/>
          <ac:spMkLst>
            <pc:docMk/>
            <pc:sldMk cId="2175700197" sldId="318"/>
            <ac:spMk id="6159" creationId="{08C9B587-E65E-4B52-B37C-ABEBB6E87928}"/>
          </ac:spMkLst>
        </pc:spChg>
        <pc:spChg chg="add">
          <ac:chgData name="David Nicholl" userId="16bab4f2eec1d3a9" providerId="LiveId" clId="{E2D48395-CDCB-43D8-A0FF-5381B8AC5987}" dt="2024-03-05T16:41:05.578" v="10614" actId="26606"/>
          <ac:spMkLst>
            <pc:docMk/>
            <pc:sldMk cId="2175700197" sldId="318"/>
            <ac:spMk id="6161" creationId="{C1DD1A8A-57D5-4A81-AD04-532B043C5611}"/>
          </ac:spMkLst>
        </pc:spChg>
        <pc:spChg chg="add">
          <ac:chgData name="David Nicholl" userId="16bab4f2eec1d3a9" providerId="LiveId" clId="{E2D48395-CDCB-43D8-A0FF-5381B8AC5987}" dt="2024-03-05T16:41:05.578" v="10614" actId="26606"/>
          <ac:spMkLst>
            <pc:docMk/>
            <pc:sldMk cId="2175700197" sldId="318"/>
            <ac:spMk id="6162" creationId="{007891EC-4501-44ED-A8C8-B11B6DB767AB}"/>
          </ac:spMkLst>
        </pc:spChg>
        <pc:picChg chg="add mod ord">
          <ac:chgData name="David Nicholl" userId="16bab4f2eec1d3a9" providerId="LiveId" clId="{E2D48395-CDCB-43D8-A0FF-5381B8AC5987}" dt="2024-03-05T16:41:05.578" v="10614" actId="26606"/>
          <ac:picMkLst>
            <pc:docMk/>
            <pc:sldMk cId="2175700197" sldId="318"/>
            <ac:picMk id="6146" creationId="{CE7BCCFD-2DB0-1063-958C-488BA7D86205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396F12-A51C-41A6-B5F0-385EE6EC8850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20AAB36-2B2A-43F8-8F27-5AA2432417B5}">
      <dgm:prSet/>
      <dgm:spPr/>
      <dgm:t>
        <a:bodyPr/>
        <a:lstStyle/>
        <a:p>
          <a:r>
            <a:rPr lang="en-CA"/>
            <a:t>Urine Protein</a:t>
          </a:r>
          <a:endParaRPr lang="en-US"/>
        </a:p>
      </dgm:t>
    </dgm:pt>
    <dgm:pt modelId="{AB3F1F24-C77D-44E8-AF6A-7756856270DB}" type="parTrans" cxnId="{F4B95C58-ABC3-4202-952C-260E4ADF2188}">
      <dgm:prSet/>
      <dgm:spPr/>
      <dgm:t>
        <a:bodyPr/>
        <a:lstStyle/>
        <a:p>
          <a:endParaRPr lang="en-US"/>
        </a:p>
      </dgm:t>
    </dgm:pt>
    <dgm:pt modelId="{A9E8B5D6-F603-4712-857E-89EC0D2B2D42}" type="sibTrans" cxnId="{F4B95C58-ABC3-4202-952C-260E4ADF2188}">
      <dgm:prSet/>
      <dgm:spPr/>
      <dgm:t>
        <a:bodyPr/>
        <a:lstStyle/>
        <a:p>
          <a:endParaRPr lang="en-US"/>
        </a:p>
      </dgm:t>
    </dgm:pt>
    <dgm:pt modelId="{44FABCDA-9CD1-45EC-99B3-ADF3F9A2DF36}">
      <dgm:prSet/>
      <dgm:spPr/>
      <dgm:t>
        <a:bodyPr/>
        <a:lstStyle/>
        <a:p>
          <a:r>
            <a:rPr lang="en-CA"/>
            <a:t>Less than 150 mg/day</a:t>
          </a:r>
          <a:endParaRPr lang="en-US"/>
        </a:p>
      </dgm:t>
    </dgm:pt>
    <dgm:pt modelId="{3A626255-B78F-4095-B164-955C0AC5B9F5}" type="parTrans" cxnId="{F5A070B2-3C29-4507-9B11-4BD6F0C8745F}">
      <dgm:prSet/>
      <dgm:spPr/>
      <dgm:t>
        <a:bodyPr/>
        <a:lstStyle/>
        <a:p>
          <a:endParaRPr lang="en-US"/>
        </a:p>
      </dgm:t>
    </dgm:pt>
    <dgm:pt modelId="{349F6DDF-F3CE-4513-8979-BE4829961EF4}" type="sibTrans" cxnId="{F5A070B2-3C29-4507-9B11-4BD6F0C8745F}">
      <dgm:prSet/>
      <dgm:spPr/>
      <dgm:t>
        <a:bodyPr/>
        <a:lstStyle/>
        <a:p>
          <a:endParaRPr lang="en-US"/>
        </a:p>
      </dgm:t>
    </dgm:pt>
    <dgm:pt modelId="{8F517CFD-F5B7-4E4D-8FCF-C6CF1144CF84}">
      <dgm:prSet/>
      <dgm:spPr/>
      <dgm:t>
        <a:bodyPr/>
        <a:lstStyle/>
        <a:p>
          <a:r>
            <a:rPr lang="en-CA"/>
            <a:t>Urine Albumin</a:t>
          </a:r>
          <a:endParaRPr lang="en-US"/>
        </a:p>
      </dgm:t>
    </dgm:pt>
    <dgm:pt modelId="{97CEF477-71CD-40A3-82B9-8F80637D627C}" type="parTrans" cxnId="{AE586DE9-4739-4F12-B59D-349F9671EDE0}">
      <dgm:prSet/>
      <dgm:spPr/>
      <dgm:t>
        <a:bodyPr/>
        <a:lstStyle/>
        <a:p>
          <a:endParaRPr lang="en-US"/>
        </a:p>
      </dgm:t>
    </dgm:pt>
    <dgm:pt modelId="{D0542CF2-36E3-4CC9-A5CA-3E99A826742D}" type="sibTrans" cxnId="{AE586DE9-4739-4F12-B59D-349F9671EDE0}">
      <dgm:prSet/>
      <dgm:spPr/>
      <dgm:t>
        <a:bodyPr/>
        <a:lstStyle/>
        <a:p>
          <a:endParaRPr lang="en-US"/>
        </a:p>
      </dgm:t>
    </dgm:pt>
    <dgm:pt modelId="{B8EEFC3B-DE8F-4EC0-A3AD-BE7DF8A2C5DA}">
      <dgm:prSet/>
      <dgm:spPr/>
      <dgm:t>
        <a:bodyPr/>
        <a:lstStyle/>
        <a:p>
          <a:r>
            <a:rPr lang="en-CA"/>
            <a:t>Less than 20-30 mg/day</a:t>
          </a:r>
          <a:endParaRPr lang="en-US"/>
        </a:p>
      </dgm:t>
    </dgm:pt>
    <dgm:pt modelId="{0A857F71-662F-4D02-AB64-F7917AD53DE5}" type="parTrans" cxnId="{E4C5C391-B064-46E0-851F-CC87F41AC803}">
      <dgm:prSet/>
      <dgm:spPr/>
      <dgm:t>
        <a:bodyPr/>
        <a:lstStyle/>
        <a:p>
          <a:endParaRPr lang="en-US"/>
        </a:p>
      </dgm:t>
    </dgm:pt>
    <dgm:pt modelId="{D51DB684-AD76-4AAF-B370-36EF49D95A8C}" type="sibTrans" cxnId="{E4C5C391-B064-46E0-851F-CC87F41AC803}">
      <dgm:prSet/>
      <dgm:spPr/>
      <dgm:t>
        <a:bodyPr/>
        <a:lstStyle/>
        <a:p>
          <a:endParaRPr lang="en-US"/>
        </a:p>
      </dgm:t>
    </dgm:pt>
    <dgm:pt modelId="{D9904596-ED5C-4EA2-A826-B450EC2CF001}">
      <dgm:prSet/>
      <dgm:spPr/>
      <dgm:t>
        <a:bodyPr/>
        <a:lstStyle/>
        <a:p>
          <a:r>
            <a:rPr lang="en-CA"/>
            <a:t>Pregnancy</a:t>
          </a:r>
          <a:endParaRPr lang="en-US"/>
        </a:p>
      </dgm:t>
    </dgm:pt>
    <dgm:pt modelId="{2D6EA047-8FBA-4300-9DCC-0859333BA848}" type="parTrans" cxnId="{A2021F78-2D30-435A-9CE8-1532D7B9C367}">
      <dgm:prSet/>
      <dgm:spPr/>
      <dgm:t>
        <a:bodyPr/>
        <a:lstStyle/>
        <a:p>
          <a:endParaRPr lang="en-US"/>
        </a:p>
      </dgm:t>
    </dgm:pt>
    <dgm:pt modelId="{DB47290A-9E74-4B5C-9457-FE839C940812}" type="sibTrans" cxnId="{A2021F78-2D30-435A-9CE8-1532D7B9C367}">
      <dgm:prSet/>
      <dgm:spPr/>
      <dgm:t>
        <a:bodyPr/>
        <a:lstStyle/>
        <a:p>
          <a:endParaRPr lang="en-US"/>
        </a:p>
      </dgm:t>
    </dgm:pt>
    <dgm:pt modelId="{FC4AB24E-8EBD-4218-9A5D-40954270E699}">
      <dgm:prSet/>
      <dgm:spPr/>
      <dgm:t>
        <a:bodyPr/>
        <a:lstStyle/>
        <a:p>
          <a:r>
            <a:rPr lang="en-CA"/>
            <a:t>Less than 300 mg/day</a:t>
          </a:r>
          <a:endParaRPr lang="en-US"/>
        </a:p>
      </dgm:t>
    </dgm:pt>
    <dgm:pt modelId="{3A714593-C331-44AC-B4BC-20D2269724E8}" type="parTrans" cxnId="{C429E5DF-3103-4805-959E-6271C4A88219}">
      <dgm:prSet/>
      <dgm:spPr/>
      <dgm:t>
        <a:bodyPr/>
        <a:lstStyle/>
        <a:p>
          <a:endParaRPr lang="en-US"/>
        </a:p>
      </dgm:t>
    </dgm:pt>
    <dgm:pt modelId="{EF906011-0D17-4ECD-9D80-08B5644FE9A9}" type="sibTrans" cxnId="{C429E5DF-3103-4805-959E-6271C4A88219}">
      <dgm:prSet/>
      <dgm:spPr/>
      <dgm:t>
        <a:bodyPr/>
        <a:lstStyle/>
        <a:p>
          <a:endParaRPr lang="en-US"/>
        </a:p>
      </dgm:t>
    </dgm:pt>
    <dgm:pt modelId="{8849B5E2-599D-4A18-AC47-FFAB0E4A03E6}">
      <dgm:prSet/>
      <dgm:spPr/>
      <dgm:t>
        <a:bodyPr/>
        <a:lstStyle/>
        <a:p>
          <a:r>
            <a:rPr lang="en-CA"/>
            <a:t>Microscopic hematuria is abnormal</a:t>
          </a:r>
          <a:endParaRPr lang="en-US"/>
        </a:p>
      </dgm:t>
    </dgm:pt>
    <dgm:pt modelId="{281F7B69-0EBE-47DB-8C09-9001968E0924}" type="parTrans" cxnId="{95EC9F7B-E992-468E-A04E-F62600A1F2B0}">
      <dgm:prSet/>
      <dgm:spPr/>
      <dgm:t>
        <a:bodyPr/>
        <a:lstStyle/>
        <a:p>
          <a:endParaRPr lang="en-US"/>
        </a:p>
      </dgm:t>
    </dgm:pt>
    <dgm:pt modelId="{F3BDF97A-DAD8-47D8-BC79-5D391C82FD5A}" type="sibTrans" cxnId="{95EC9F7B-E992-468E-A04E-F62600A1F2B0}">
      <dgm:prSet/>
      <dgm:spPr/>
      <dgm:t>
        <a:bodyPr/>
        <a:lstStyle/>
        <a:p>
          <a:endParaRPr lang="en-US"/>
        </a:p>
      </dgm:t>
    </dgm:pt>
    <dgm:pt modelId="{2E4FB25E-D3AE-4C2E-BB46-90973F76EE3E}">
      <dgm:prSet/>
      <dgm:spPr/>
      <dgm:t>
        <a:bodyPr/>
        <a:lstStyle/>
        <a:p>
          <a:r>
            <a:rPr lang="en-CA"/>
            <a:t>&gt;2 RBCs per HPF on urine microscopy.</a:t>
          </a:r>
          <a:endParaRPr lang="en-US"/>
        </a:p>
      </dgm:t>
    </dgm:pt>
    <dgm:pt modelId="{5951523C-1B28-4B25-839A-13C934444370}" type="parTrans" cxnId="{FA6F708D-F6E6-4784-9070-7F1ECEEA1182}">
      <dgm:prSet/>
      <dgm:spPr/>
      <dgm:t>
        <a:bodyPr/>
        <a:lstStyle/>
        <a:p>
          <a:endParaRPr lang="en-US"/>
        </a:p>
      </dgm:t>
    </dgm:pt>
    <dgm:pt modelId="{7CECCAA7-74C5-4754-9EA1-20DDA52855A2}" type="sibTrans" cxnId="{FA6F708D-F6E6-4784-9070-7F1ECEEA1182}">
      <dgm:prSet/>
      <dgm:spPr/>
      <dgm:t>
        <a:bodyPr/>
        <a:lstStyle/>
        <a:p>
          <a:endParaRPr lang="en-US"/>
        </a:p>
      </dgm:t>
    </dgm:pt>
    <dgm:pt modelId="{393EFBC6-4064-45C7-ADCA-5D17BA156E49}" type="pres">
      <dgm:prSet presAssocID="{01396F12-A51C-41A6-B5F0-385EE6EC8850}" presName="Name0" presStyleCnt="0">
        <dgm:presLayoutVars>
          <dgm:dir/>
          <dgm:animLvl val="lvl"/>
          <dgm:resizeHandles val="exact"/>
        </dgm:presLayoutVars>
      </dgm:prSet>
      <dgm:spPr/>
    </dgm:pt>
    <dgm:pt modelId="{2F1B720B-6AE8-450C-B5E1-F54B9F34605D}" type="pres">
      <dgm:prSet presAssocID="{820AAB36-2B2A-43F8-8F27-5AA2432417B5}" presName="linNode" presStyleCnt="0"/>
      <dgm:spPr/>
    </dgm:pt>
    <dgm:pt modelId="{5E5B48B1-B967-40FC-81BC-3DDA64DDABB9}" type="pres">
      <dgm:prSet presAssocID="{820AAB36-2B2A-43F8-8F27-5AA2432417B5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C49E07FB-0F97-4E2D-82E5-AD7F374332BA}" type="pres">
      <dgm:prSet presAssocID="{820AAB36-2B2A-43F8-8F27-5AA2432417B5}" presName="descendantText" presStyleLbl="alignAccFollowNode1" presStyleIdx="0" presStyleCnt="4">
        <dgm:presLayoutVars>
          <dgm:bulletEnabled val="1"/>
        </dgm:presLayoutVars>
      </dgm:prSet>
      <dgm:spPr/>
    </dgm:pt>
    <dgm:pt modelId="{949E5D74-78E8-41D4-BF01-4F2A6A2C56AC}" type="pres">
      <dgm:prSet presAssocID="{A9E8B5D6-F603-4712-857E-89EC0D2B2D42}" presName="sp" presStyleCnt="0"/>
      <dgm:spPr/>
    </dgm:pt>
    <dgm:pt modelId="{365E2AB8-9A13-427C-9304-F5FDAA7E0D61}" type="pres">
      <dgm:prSet presAssocID="{8F517CFD-F5B7-4E4D-8FCF-C6CF1144CF84}" presName="linNode" presStyleCnt="0"/>
      <dgm:spPr/>
    </dgm:pt>
    <dgm:pt modelId="{39B35C1D-1734-4394-B3CF-8BFFB897CE23}" type="pres">
      <dgm:prSet presAssocID="{8F517CFD-F5B7-4E4D-8FCF-C6CF1144CF84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EBE01BD8-4D7F-4B99-9B79-3DB3A53C630F}" type="pres">
      <dgm:prSet presAssocID="{8F517CFD-F5B7-4E4D-8FCF-C6CF1144CF84}" presName="descendantText" presStyleLbl="alignAccFollowNode1" presStyleIdx="1" presStyleCnt="4">
        <dgm:presLayoutVars>
          <dgm:bulletEnabled val="1"/>
        </dgm:presLayoutVars>
      </dgm:prSet>
      <dgm:spPr/>
    </dgm:pt>
    <dgm:pt modelId="{863710CC-53B6-4418-8F6E-F6E70E6C5A37}" type="pres">
      <dgm:prSet presAssocID="{D0542CF2-36E3-4CC9-A5CA-3E99A826742D}" presName="sp" presStyleCnt="0"/>
      <dgm:spPr/>
    </dgm:pt>
    <dgm:pt modelId="{748057D7-9A7B-4301-971A-115AF8ECB908}" type="pres">
      <dgm:prSet presAssocID="{D9904596-ED5C-4EA2-A826-B450EC2CF001}" presName="linNode" presStyleCnt="0"/>
      <dgm:spPr/>
    </dgm:pt>
    <dgm:pt modelId="{62A587C9-FB69-47E9-9E4D-50A197A1DD36}" type="pres">
      <dgm:prSet presAssocID="{D9904596-ED5C-4EA2-A826-B450EC2CF001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B7DC0E06-DB9D-466A-85D1-BC1F1D7A9BE0}" type="pres">
      <dgm:prSet presAssocID="{D9904596-ED5C-4EA2-A826-B450EC2CF001}" presName="descendantText" presStyleLbl="alignAccFollowNode1" presStyleIdx="2" presStyleCnt="4">
        <dgm:presLayoutVars>
          <dgm:bulletEnabled val="1"/>
        </dgm:presLayoutVars>
      </dgm:prSet>
      <dgm:spPr/>
    </dgm:pt>
    <dgm:pt modelId="{7258F338-8B93-4B86-BE89-C2594D09988C}" type="pres">
      <dgm:prSet presAssocID="{DB47290A-9E74-4B5C-9457-FE839C940812}" presName="sp" presStyleCnt="0"/>
      <dgm:spPr/>
    </dgm:pt>
    <dgm:pt modelId="{8993E45D-4489-47FD-B38E-9CABFCECCDB3}" type="pres">
      <dgm:prSet presAssocID="{8849B5E2-599D-4A18-AC47-FFAB0E4A03E6}" presName="linNode" presStyleCnt="0"/>
      <dgm:spPr/>
    </dgm:pt>
    <dgm:pt modelId="{A88FBE27-8400-4F25-8614-969682D60F29}" type="pres">
      <dgm:prSet presAssocID="{8849B5E2-599D-4A18-AC47-FFAB0E4A03E6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18D414F1-AEDC-456D-B8F4-FB171BBF8661}" type="pres">
      <dgm:prSet presAssocID="{8849B5E2-599D-4A18-AC47-FFAB0E4A03E6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226F9917-833B-49E9-BF63-A0EC2688A397}" type="presOf" srcId="{D9904596-ED5C-4EA2-A826-B450EC2CF001}" destId="{62A587C9-FB69-47E9-9E4D-50A197A1DD36}" srcOrd="0" destOrd="0" presId="urn:microsoft.com/office/officeart/2005/8/layout/vList5"/>
    <dgm:cxn modelId="{8A758721-C140-43C7-BEBD-7B22F64CD88B}" type="presOf" srcId="{44FABCDA-9CD1-45EC-99B3-ADF3F9A2DF36}" destId="{C49E07FB-0F97-4E2D-82E5-AD7F374332BA}" srcOrd="0" destOrd="0" presId="urn:microsoft.com/office/officeart/2005/8/layout/vList5"/>
    <dgm:cxn modelId="{873DA354-A930-44C2-A2BF-D356F91DC4C4}" type="presOf" srcId="{01396F12-A51C-41A6-B5F0-385EE6EC8850}" destId="{393EFBC6-4064-45C7-ADCA-5D17BA156E49}" srcOrd="0" destOrd="0" presId="urn:microsoft.com/office/officeart/2005/8/layout/vList5"/>
    <dgm:cxn modelId="{A2021F78-2D30-435A-9CE8-1532D7B9C367}" srcId="{01396F12-A51C-41A6-B5F0-385EE6EC8850}" destId="{D9904596-ED5C-4EA2-A826-B450EC2CF001}" srcOrd="2" destOrd="0" parTransId="{2D6EA047-8FBA-4300-9DCC-0859333BA848}" sibTransId="{DB47290A-9E74-4B5C-9457-FE839C940812}"/>
    <dgm:cxn modelId="{F4B95C58-ABC3-4202-952C-260E4ADF2188}" srcId="{01396F12-A51C-41A6-B5F0-385EE6EC8850}" destId="{820AAB36-2B2A-43F8-8F27-5AA2432417B5}" srcOrd="0" destOrd="0" parTransId="{AB3F1F24-C77D-44E8-AF6A-7756856270DB}" sibTransId="{A9E8B5D6-F603-4712-857E-89EC0D2B2D42}"/>
    <dgm:cxn modelId="{95EC9F7B-E992-468E-A04E-F62600A1F2B0}" srcId="{01396F12-A51C-41A6-B5F0-385EE6EC8850}" destId="{8849B5E2-599D-4A18-AC47-FFAB0E4A03E6}" srcOrd="3" destOrd="0" parTransId="{281F7B69-0EBE-47DB-8C09-9001968E0924}" sibTransId="{F3BDF97A-DAD8-47D8-BC79-5D391C82FD5A}"/>
    <dgm:cxn modelId="{FA6F708D-F6E6-4784-9070-7F1ECEEA1182}" srcId="{8849B5E2-599D-4A18-AC47-FFAB0E4A03E6}" destId="{2E4FB25E-D3AE-4C2E-BB46-90973F76EE3E}" srcOrd="0" destOrd="0" parTransId="{5951523C-1B28-4B25-839A-13C934444370}" sibTransId="{7CECCAA7-74C5-4754-9EA1-20DDA52855A2}"/>
    <dgm:cxn modelId="{E4C5C391-B064-46E0-851F-CC87F41AC803}" srcId="{8F517CFD-F5B7-4E4D-8FCF-C6CF1144CF84}" destId="{B8EEFC3B-DE8F-4EC0-A3AD-BE7DF8A2C5DA}" srcOrd="0" destOrd="0" parTransId="{0A857F71-662F-4D02-AB64-F7917AD53DE5}" sibTransId="{D51DB684-AD76-4AAF-B370-36EF49D95A8C}"/>
    <dgm:cxn modelId="{7DF03696-E75F-44E4-8433-21D7ADF48FF9}" type="presOf" srcId="{820AAB36-2B2A-43F8-8F27-5AA2432417B5}" destId="{5E5B48B1-B967-40FC-81BC-3DDA64DDABB9}" srcOrd="0" destOrd="0" presId="urn:microsoft.com/office/officeart/2005/8/layout/vList5"/>
    <dgm:cxn modelId="{84A0EBA8-1E0A-4399-8A6E-F17B4C1331A9}" type="presOf" srcId="{FC4AB24E-8EBD-4218-9A5D-40954270E699}" destId="{B7DC0E06-DB9D-466A-85D1-BC1F1D7A9BE0}" srcOrd="0" destOrd="0" presId="urn:microsoft.com/office/officeart/2005/8/layout/vList5"/>
    <dgm:cxn modelId="{F5A070B2-3C29-4507-9B11-4BD6F0C8745F}" srcId="{820AAB36-2B2A-43F8-8F27-5AA2432417B5}" destId="{44FABCDA-9CD1-45EC-99B3-ADF3F9A2DF36}" srcOrd="0" destOrd="0" parTransId="{3A626255-B78F-4095-B164-955C0AC5B9F5}" sibTransId="{349F6DDF-F3CE-4513-8979-BE4829961EF4}"/>
    <dgm:cxn modelId="{003BF1CD-3E8F-4C5E-846F-DF8BB30CC60A}" type="presOf" srcId="{B8EEFC3B-DE8F-4EC0-A3AD-BE7DF8A2C5DA}" destId="{EBE01BD8-4D7F-4B99-9B79-3DB3A53C630F}" srcOrd="0" destOrd="0" presId="urn:microsoft.com/office/officeart/2005/8/layout/vList5"/>
    <dgm:cxn modelId="{C429E5DF-3103-4805-959E-6271C4A88219}" srcId="{D9904596-ED5C-4EA2-A826-B450EC2CF001}" destId="{FC4AB24E-8EBD-4218-9A5D-40954270E699}" srcOrd="0" destOrd="0" parTransId="{3A714593-C331-44AC-B4BC-20D2269724E8}" sibTransId="{EF906011-0D17-4ECD-9D80-08B5644FE9A9}"/>
    <dgm:cxn modelId="{AE586DE9-4739-4F12-B59D-349F9671EDE0}" srcId="{01396F12-A51C-41A6-B5F0-385EE6EC8850}" destId="{8F517CFD-F5B7-4E4D-8FCF-C6CF1144CF84}" srcOrd="1" destOrd="0" parTransId="{97CEF477-71CD-40A3-82B9-8F80637D627C}" sibTransId="{D0542CF2-36E3-4CC9-A5CA-3E99A826742D}"/>
    <dgm:cxn modelId="{114D0EED-CA3B-4E85-9322-8AF5E017BFFC}" type="presOf" srcId="{8F517CFD-F5B7-4E4D-8FCF-C6CF1144CF84}" destId="{39B35C1D-1734-4394-B3CF-8BFFB897CE23}" srcOrd="0" destOrd="0" presId="urn:microsoft.com/office/officeart/2005/8/layout/vList5"/>
    <dgm:cxn modelId="{213309F1-C6D9-4505-8394-4C837F39BA12}" type="presOf" srcId="{8849B5E2-599D-4A18-AC47-FFAB0E4A03E6}" destId="{A88FBE27-8400-4F25-8614-969682D60F29}" srcOrd="0" destOrd="0" presId="urn:microsoft.com/office/officeart/2005/8/layout/vList5"/>
    <dgm:cxn modelId="{80B0ABF3-DA4B-4D9E-A902-1D6AAA0CF5DF}" type="presOf" srcId="{2E4FB25E-D3AE-4C2E-BB46-90973F76EE3E}" destId="{18D414F1-AEDC-456D-B8F4-FB171BBF8661}" srcOrd="0" destOrd="0" presId="urn:microsoft.com/office/officeart/2005/8/layout/vList5"/>
    <dgm:cxn modelId="{B253E89D-6E62-4383-94C9-BF10821CC30F}" type="presParOf" srcId="{393EFBC6-4064-45C7-ADCA-5D17BA156E49}" destId="{2F1B720B-6AE8-450C-B5E1-F54B9F34605D}" srcOrd="0" destOrd="0" presId="urn:microsoft.com/office/officeart/2005/8/layout/vList5"/>
    <dgm:cxn modelId="{69A0E222-39AA-40B5-902E-1E5C5DAA0AF6}" type="presParOf" srcId="{2F1B720B-6AE8-450C-B5E1-F54B9F34605D}" destId="{5E5B48B1-B967-40FC-81BC-3DDA64DDABB9}" srcOrd="0" destOrd="0" presId="urn:microsoft.com/office/officeart/2005/8/layout/vList5"/>
    <dgm:cxn modelId="{6757C94D-BC3A-441F-A30D-387ADDDCADFE}" type="presParOf" srcId="{2F1B720B-6AE8-450C-B5E1-F54B9F34605D}" destId="{C49E07FB-0F97-4E2D-82E5-AD7F374332BA}" srcOrd="1" destOrd="0" presId="urn:microsoft.com/office/officeart/2005/8/layout/vList5"/>
    <dgm:cxn modelId="{8D4FDA8A-C1F3-4205-B00B-E2EF6F0EB152}" type="presParOf" srcId="{393EFBC6-4064-45C7-ADCA-5D17BA156E49}" destId="{949E5D74-78E8-41D4-BF01-4F2A6A2C56AC}" srcOrd="1" destOrd="0" presId="urn:microsoft.com/office/officeart/2005/8/layout/vList5"/>
    <dgm:cxn modelId="{4AD01ABE-E893-4932-970F-9C1E8A35084B}" type="presParOf" srcId="{393EFBC6-4064-45C7-ADCA-5D17BA156E49}" destId="{365E2AB8-9A13-427C-9304-F5FDAA7E0D61}" srcOrd="2" destOrd="0" presId="urn:microsoft.com/office/officeart/2005/8/layout/vList5"/>
    <dgm:cxn modelId="{B36D0AA7-75EC-4759-9330-BD7191376753}" type="presParOf" srcId="{365E2AB8-9A13-427C-9304-F5FDAA7E0D61}" destId="{39B35C1D-1734-4394-B3CF-8BFFB897CE23}" srcOrd="0" destOrd="0" presId="urn:microsoft.com/office/officeart/2005/8/layout/vList5"/>
    <dgm:cxn modelId="{469922D9-9582-4A92-BC1E-59C2C66529D9}" type="presParOf" srcId="{365E2AB8-9A13-427C-9304-F5FDAA7E0D61}" destId="{EBE01BD8-4D7F-4B99-9B79-3DB3A53C630F}" srcOrd="1" destOrd="0" presId="urn:microsoft.com/office/officeart/2005/8/layout/vList5"/>
    <dgm:cxn modelId="{802467E7-EDB1-4AF2-9017-5FBD986ECFFB}" type="presParOf" srcId="{393EFBC6-4064-45C7-ADCA-5D17BA156E49}" destId="{863710CC-53B6-4418-8F6E-F6E70E6C5A37}" srcOrd="3" destOrd="0" presId="urn:microsoft.com/office/officeart/2005/8/layout/vList5"/>
    <dgm:cxn modelId="{55120587-D896-4EF3-A6E9-27A22F5415C1}" type="presParOf" srcId="{393EFBC6-4064-45C7-ADCA-5D17BA156E49}" destId="{748057D7-9A7B-4301-971A-115AF8ECB908}" srcOrd="4" destOrd="0" presId="urn:microsoft.com/office/officeart/2005/8/layout/vList5"/>
    <dgm:cxn modelId="{47A94314-5DB5-40DE-B982-2DACDD1D61BB}" type="presParOf" srcId="{748057D7-9A7B-4301-971A-115AF8ECB908}" destId="{62A587C9-FB69-47E9-9E4D-50A197A1DD36}" srcOrd="0" destOrd="0" presId="urn:microsoft.com/office/officeart/2005/8/layout/vList5"/>
    <dgm:cxn modelId="{24C73EEF-4C3C-406A-8A46-6E6CE38AB55F}" type="presParOf" srcId="{748057D7-9A7B-4301-971A-115AF8ECB908}" destId="{B7DC0E06-DB9D-466A-85D1-BC1F1D7A9BE0}" srcOrd="1" destOrd="0" presId="urn:microsoft.com/office/officeart/2005/8/layout/vList5"/>
    <dgm:cxn modelId="{BE5B3B71-1C44-4A30-B5D0-12F3130A56B0}" type="presParOf" srcId="{393EFBC6-4064-45C7-ADCA-5D17BA156E49}" destId="{7258F338-8B93-4B86-BE89-C2594D09988C}" srcOrd="5" destOrd="0" presId="urn:microsoft.com/office/officeart/2005/8/layout/vList5"/>
    <dgm:cxn modelId="{A70E8341-18DC-458F-9ADE-0EC747EF72CB}" type="presParOf" srcId="{393EFBC6-4064-45C7-ADCA-5D17BA156E49}" destId="{8993E45D-4489-47FD-B38E-9CABFCECCDB3}" srcOrd="6" destOrd="0" presId="urn:microsoft.com/office/officeart/2005/8/layout/vList5"/>
    <dgm:cxn modelId="{1BF84CC7-0E5E-4D15-B32E-3AA97E6BC511}" type="presParOf" srcId="{8993E45D-4489-47FD-B38E-9CABFCECCDB3}" destId="{A88FBE27-8400-4F25-8614-969682D60F29}" srcOrd="0" destOrd="0" presId="urn:microsoft.com/office/officeart/2005/8/layout/vList5"/>
    <dgm:cxn modelId="{25B58D3C-EB03-425F-8A3F-3E4588236D68}" type="presParOf" srcId="{8993E45D-4489-47FD-B38E-9CABFCECCDB3}" destId="{18D414F1-AEDC-456D-B8F4-FB171BBF866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9E07FB-0F97-4E2D-82E5-AD7F374332BA}">
      <dsp:nvSpPr>
        <dsp:cNvPr id="0" name=""/>
        <dsp:cNvSpPr/>
      </dsp:nvSpPr>
      <dsp:spPr>
        <a:xfrm rot="5400000">
          <a:off x="6731621" y="-2839081"/>
          <a:ext cx="837972" cy="672998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3100" kern="1200"/>
            <a:t>Less than 150 mg/day</a:t>
          </a:r>
          <a:endParaRPr lang="en-US" sz="3100" kern="1200"/>
        </a:p>
      </dsp:txBody>
      <dsp:txXfrm rot="-5400000">
        <a:off x="3785615" y="147831"/>
        <a:ext cx="6689078" cy="756160"/>
      </dsp:txXfrm>
    </dsp:sp>
    <dsp:sp modelId="{5E5B48B1-B967-40FC-81BC-3DDA64DDABB9}">
      <dsp:nvSpPr>
        <dsp:cNvPr id="0" name=""/>
        <dsp:cNvSpPr/>
      </dsp:nvSpPr>
      <dsp:spPr>
        <a:xfrm>
          <a:off x="0" y="2177"/>
          <a:ext cx="3785616" cy="104746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900" kern="1200"/>
            <a:t>Urine Protein</a:t>
          </a:r>
          <a:endParaRPr lang="en-US" sz="2900" kern="1200"/>
        </a:p>
      </dsp:txBody>
      <dsp:txXfrm>
        <a:off x="51133" y="53310"/>
        <a:ext cx="3683350" cy="945199"/>
      </dsp:txXfrm>
    </dsp:sp>
    <dsp:sp modelId="{EBE01BD8-4D7F-4B99-9B79-3DB3A53C630F}">
      <dsp:nvSpPr>
        <dsp:cNvPr id="0" name=""/>
        <dsp:cNvSpPr/>
      </dsp:nvSpPr>
      <dsp:spPr>
        <a:xfrm rot="5400000">
          <a:off x="6731621" y="-1739242"/>
          <a:ext cx="837972" cy="6729984"/>
        </a:xfrm>
        <a:prstGeom prst="round2SameRect">
          <a:avLst/>
        </a:prstGeom>
        <a:solidFill>
          <a:schemeClr val="accent2">
            <a:tint val="40000"/>
            <a:alpha val="90000"/>
            <a:hueOff val="-283075"/>
            <a:satOff val="-25115"/>
            <a:lumOff val="-25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83075"/>
              <a:satOff val="-25115"/>
              <a:lumOff val="-2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3100" kern="1200"/>
            <a:t>Less than 20-30 mg/day</a:t>
          </a:r>
          <a:endParaRPr lang="en-US" sz="3100" kern="1200"/>
        </a:p>
      </dsp:txBody>
      <dsp:txXfrm rot="-5400000">
        <a:off x="3785615" y="1247670"/>
        <a:ext cx="6689078" cy="756160"/>
      </dsp:txXfrm>
    </dsp:sp>
    <dsp:sp modelId="{39B35C1D-1734-4394-B3CF-8BFFB897CE23}">
      <dsp:nvSpPr>
        <dsp:cNvPr id="0" name=""/>
        <dsp:cNvSpPr/>
      </dsp:nvSpPr>
      <dsp:spPr>
        <a:xfrm>
          <a:off x="0" y="1102016"/>
          <a:ext cx="3785616" cy="1047465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900" kern="1200"/>
            <a:t>Urine Albumin</a:t>
          </a:r>
          <a:endParaRPr lang="en-US" sz="2900" kern="1200"/>
        </a:p>
      </dsp:txBody>
      <dsp:txXfrm>
        <a:off x="51133" y="1153149"/>
        <a:ext cx="3683350" cy="945199"/>
      </dsp:txXfrm>
    </dsp:sp>
    <dsp:sp modelId="{B7DC0E06-DB9D-466A-85D1-BC1F1D7A9BE0}">
      <dsp:nvSpPr>
        <dsp:cNvPr id="0" name=""/>
        <dsp:cNvSpPr/>
      </dsp:nvSpPr>
      <dsp:spPr>
        <a:xfrm rot="5400000">
          <a:off x="6731621" y="-639403"/>
          <a:ext cx="837972" cy="6729984"/>
        </a:xfrm>
        <a:prstGeom prst="round2SameRect">
          <a:avLst/>
        </a:prstGeom>
        <a:solidFill>
          <a:schemeClr val="accent2">
            <a:tint val="40000"/>
            <a:alpha val="90000"/>
            <a:hueOff val="-566151"/>
            <a:satOff val="-50231"/>
            <a:lumOff val="-51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566151"/>
              <a:satOff val="-50231"/>
              <a:lumOff val="-5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3100" kern="1200"/>
            <a:t>Less than 300 mg/day</a:t>
          </a:r>
          <a:endParaRPr lang="en-US" sz="3100" kern="1200"/>
        </a:p>
      </dsp:txBody>
      <dsp:txXfrm rot="-5400000">
        <a:off x="3785615" y="2347509"/>
        <a:ext cx="6689078" cy="756160"/>
      </dsp:txXfrm>
    </dsp:sp>
    <dsp:sp modelId="{62A587C9-FB69-47E9-9E4D-50A197A1DD36}">
      <dsp:nvSpPr>
        <dsp:cNvPr id="0" name=""/>
        <dsp:cNvSpPr/>
      </dsp:nvSpPr>
      <dsp:spPr>
        <a:xfrm>
          <a:off x="0" y="2201855"/>
          <a:ext cx="3785616" cy="1047465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900" kern="1200"/>
            <a:t>Pregnancy</a:t>
          </a:r>
          <a:endParaRPr lang="en-US" sz="2900" kern="1200"/>
        </a:p>
      </dsp:txBody>
      <dsp:txXfrm>
        <a:off x="51133" y="2252988"/>
        <a:ext cx="3683350" cy="945199"/>
      </dsp:txXfrm>
    </dsp:sp>
    <dsp:sp modelId="{18D414F1-AEDC-456D-B8F4-FB171BBF8661}">
      <dsp:nvSpPr>
        <dsp:cNvPr id="0" name=""/>
        <dsp:cNvSpPr/>
      </dsp:nvSpPr>
      <dsp:spPr>
        <a:xfrm rot="5400000">
          <a:off x="6731621" y="460435"/>
          <a:ext cx="837972" cy="6729984"/>
        </a:xfrm>
        <a:prstGeom prst="round2Same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3100" kern="1200"/>
            <a:t>&gt;2 RBCs per HPF on urine microscopy.</a:t>
          </a:r>
          <a:endParaRPr lang="en-US" sz="3100" kern="1200"/>
        </a:p>
      </dsp:txBody>
      <dsp:txXfrm rot="-5400000">
        <a:off x="3785615" y="3447347"/>
        <a:ext cx="6689078" cy="756160"/>
      </dsp:txXfrm>
    </dsp:sp>
    <dsp:sp modelId="{A88FBE27-8400-4F25-8614-969682D60F29}">
      <dsp:nvSpPr>
        <dsp:cNvPr id="0" name=""/>
        <dsp:cNvSpPr/>
      </dsp:nvSpPr>
      <dsp:spPr>
        <a:xfrm>
          <a:off x="0" y="3301694"/>
          <a:ext cx="3785616" cy="1047465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900" kern="1200"/>
            <a:t>Microscopic hematuria is abnormal</a:t>
          </a:r>
          <a:endParaRPr lang="en-US" sz="2900" kern="1200"/>
        </a:p>
      </dsp:txBody>
      <dsp:txXfrm>
        <a:off x="51133" y="3352827"/>
        <a:ext cx="3683350" cy="9451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928A8B-47C2-4838-919E-3CA5162F7C65}" type="datetimeFigureOut">
              <a:rPr lang="en-CA" smtClean="0"/>
              <a:t>2024-03-05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4D6D3-06A8-4E3A-ABEE-DAD72F068B1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5817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CB7D2920-5BE9-BB31-6C41-0E64E242FDA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65C624F5-AB57-CFAD-D3BA-596C6500A4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CA" altLang="en-US"/>
              <a:t>This slide must be visually presented to the audience AND verbalized by the speaker.</a:t>
            </a:r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66D1F295-E914-D929-A17B-328275E056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B79427D7-D4B0-45DC-9E4D-9986242FA360}" type="slidenum">
              <a:rPr lang="en-CA" altLang="en-US"/>
              <a:pPr/>
              <a:t>3</a:t>
            </a:fld>
            <a:endParaRPr lang="en-CA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9039B2E9-BCC6-D966-1475-2DE4ECAFFA7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9EDCBC44-791C-37CE-4F7A-AEA3CDAA1D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CA" altLang="en-US"/>
              <a:t>This slide must be visually presented to the audience AND verbalized by the speaker.</a:t>
            </a:r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96828C32-55A3-266C-C4F3-5B95C405CB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8376FE57-A166-44DB-9062-7A5C025B0DFF}" type="slidenum">
              <a:rPr lang="en-CA" altLang="en-US"/>
              <a:pPr/>
              <a:t>4</a:t>
            </a:fld>
            <a:endParaRPr lang="en-CA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905BB5F6-74B1-2CC0-F151-26F6E8322E1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F576EC6E-80FF-9505-F634-09ED330C7E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CA" altLang="en-US"/>
              <a:t>This slide must be visually presented to the audience AND verbalized by the speaker.</a:t>
            </a:r>
          </a:p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EFCDBB8A-0C77-0E01-2E22-EC748B4151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B090057B-42E0-4EB7-A29E-3CF43759A743}" type="slidenum">
              <a:rPr lang="en-CA" altLang="en-US"/>
              <a:pPr/>
              <a:t>5</a:t>
            </a:fld>
            <a:endParaRPr lang="en-CA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8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Figure 17. Effect of sodium-glucose cotransporter-2 inhibitors (SGLT2i) with kidney disease outcomes by diabetes status. </a:t>
            </a:r>
            <a:r>
              <a:rPr lang="en-CA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CI, confidence interval; eGFR, estimated glomerular filtration rate; RR, relative risk. Reproduced from Nuffield Department of Public Health (NDPH) Renal Studies Group and SMART-C Impact of diabetes on the effects of sodium glucose co-transporter-2 inhibitors on kidney outcomes: collaborative meta-analysis of large placebo-controlled trials. Lancet Figure 1.406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C4D6D3-06A8-4E3A-ABEE-DAD72F068B10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0865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8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Figure 18. Effects of sodium-glucose cotransporter-2 inhibitors (SGLT2) inhibition versus placebo on cardiovascular and mortality outcomes by diabetes status and trial population. </a:t>
            </a:r>
            <a:r>
              <a:rPr lang="en-CA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CI, confidence interval; eGFR, estimated glomerular filtration rate; RR, relative risk. Collaborative meta-analysis of data from 13 large placebo control trials of SGLT2 inhibitors. Reproduced from Renal Studies Group and SMART-C Impact of diabetes on the effects of sodium glucose co-transporter-2 inhibitors on kidney outcomes: collaborative meta-analysis of large placebo-controlled trials. Lancet Figure 3.406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C4D6D3-06A8-4E3A-ABEE-DAD72F068B10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4242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8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Figure 17. Effect of sodium-glucose cotransporter-2 inhibitors (SGLT2i) with kidney disease outcomes by diabetes status. </a:t>
            </a:r>
            <a:r>
              <a:rPr lang="en-CA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CI, confidence interval; eGFR, estimated glomerular filtration rate; RR, relative risk. Reproduced from Nuffield Department of Public Health (NDPH) Renal Studies Group and SMART-C Impact of diabetes on the effects of sodium glucose co-transporter-2 inhibitors on kidney outcomes: collaborative meta-analysis of large placebo-controlled trials. Lancet Figure 1.406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C4D6D3-06A8-4E3A-ABEE-DAD72F068B10}" type="slidenum">
              <a:rPr lang="en-CA" smtClean="0"/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097701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8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Figure 18. Effects of sodium-glucose cotransporter-2 inhibitors (SGLT2) inhibition versus placebo on cardiovascular and mortality outcomes by diabetes status and trial population. </a:t>
            </a:r>
            <a:r>
              <a:rPr lang="en-CA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CI, confidence interval; eGFR, estimated glomerular filtration rate; RR, relative risk. Collaborative meta-analysis of data from 13 large placebo control trials of SGLT2 inhibitors. Reproduced from Renal Studies Group and SMART-C Impact of diabetes on the effects of sodium glucose co-transporter-2 inhibitors on kidney outcomes: collaborative meta-analysis of large placebo-controlled trials. Lancet Figure 3.406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C4D6D3-06A8-4E3A-ABEE-DAD72F068B10}" type="slidenum">
              <a:rPr lang="en-CA" smtClean="0"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5727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09FFC-BF34-5C4F-3EED-B1E3DAE356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1406BF-68BA-C3B7-3B6A-47ED34B414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03EC5A-2265-88F4-D5B2-A58938446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14ED-C13C-4373-8743-40022E236360}" type="datetimeFigureOut">
              <a:rPr lang="en-CA" smtClean="0"/>
              <a:t>2024-03-05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396B54-F425-AB48-02E8-6633E7369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7A66C-0FF5-CE97-9D8B-F797E7266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6618D-767B-49F9-960C-3043826687A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87152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30A9D-3DC8-0BB5-86D1-D112D44B0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0C7B8B-98E3-6D6C-F760-9932766681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690A5-339E-01EA-4153-3EA73C533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14ED-C13C-4373-8743-40022E236360}" type="datetimeFigureOut">
              <a:rPr lang="en-CA" smtClean="0"/>
              <a:t>2024-03-05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96E67C-C1EF-F533-D452-E731D9FF9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F274F3-824D-0827-C11D-6969A3022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6618D-767B-49F9-960C-3043826687A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6446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415723-48DC-B25D-E972-B69B5AC358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801A76-E8EC-A733-0B7B-D1B2EA20C8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23AEEA-E212-378D-2E3D-F6D17D5F8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14ED-C13C-4373-8743-40022E236360}" type="datetimeFigureOut">
              <a:rPr lang="en-CA" smtClean="0"/>
              <a:t>2024-03-05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F3F3C2-D3B8-882F-DB99-61D7C40F0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DDF1D5-094C-BB95-4263-FAC768083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6618D-767B-49F9-960C-3043826687A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4543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2408C-485F-A9C1-7096-84D1368DE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2A823-C8F4-FE17-58FE-7D8ED1C22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B69BCF-5AFE-1002-792C-69F121212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14ED-C13C-4373-8743-40022E236360}" type="datetimeFigureOut">
              <a:rPr lang="en-CA" smtClean="0"/>
              <a:t>2024-03-05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9CF7EB-1224-9BCA-3505-172E3FE7A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DFC27-FCB6-17E3-4A7C-4E6839AD7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6618D-767B-49F9-960C-3043826687A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6904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06A24-17D7-F37C-19D2-9E825D405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412893-81D6-FE59-69A9-E936B8CA6D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BBD69-3D01-96FC-6C7B-102E9582B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14ED-C13C-4373-8743-40022E236360}" type="datetimeFigureOut">
              <a:rPr lang="en-CA" smtClean="0"/>
              <a:t>2024-03-05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06375D-EA5A-CE49-1F85-D96083F5C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254FD2-8183-7FCE-CC1E-0FEFF4E47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6618D-767B-49F9-960C-3043826687A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3377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6EEF5-2197-A493-A237-3E14A9B2D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4FD10-F557-B7B6-6D77-A13EED8FD5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2DAD67-4270-5E0C-A749-B2F913B35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C25E4C-8FEE-8E7B-1FB5-887FB6689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14ED-C13C-4373-8743-40022E236360}" type="datetimeFigureOut">
              <a:rPr lang="en-CA" smtClean="0"/>
              <a:t>2024-03-05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878725-725B-4842-DB5B-CF965638C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DC1FC4-D00E-6BDC-BE61-5A6603D1E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6618D-767B-49F9-960C-3043826687A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4099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D437D-DEB1-C9D9-9A47-0215BCE83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4280C2-1AF5-46F0-E763-52986A650E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36BE31-B7A7-B7B9-E556-306771883E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7376F0-31EC-F70E-AC41-84AFCA1964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B3DB4C-1238-04CE-E6FF-6653CA6F0A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B60B58-3006-5753-8DD3-B756D2955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14ED-C13C-4373-8743-40022E236360}" type="datetimeFigureOut">
              <a:rPr lang="en-CA" smtClean="0"/>
              <a:t>2024-03-05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10DE39-18F4-2275-D4A5-526D5E5AF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F415FE-0960-D154-F0CA-BD21F6BC5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6618D-767B-49F9-960C-3043826687A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5347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C65E1-4CEC-B04D-0150-748C8E7E3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2BC986-2830-F78C-0737-D7970E29E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14ED-C13C-4373-8743-40022E236360}" type="datetimeFigureOut">
              <a:rPr lang="en-CA" smtClean="0"/>
              <a:t>2024-03-05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C770B2-7E44-70DB-5D61-5338B85C1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235B81-8931-E4AB-6CAD-24784A6AA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6618D-767B-49F9-960C-3043826687A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4150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0CF5C1-7401-3CE6-AE98-1941186C0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14ED-C13C-4373-8743-40022E236360}" type="datetimeFigureOut">
              <a:rPr lang="en-CA" smtClean="0"/>
              <a:t>2024-03-05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3E3FE0-96EF-FCE0-6C48-558EA2E8E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BED5D9-DCE0-28E2-438B-C69BFB0DE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6618D-767B-49F9-960C-3043826687A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857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68567-E90F-653A-0123-F88940386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D5ED1-A053-CAF6-8408-F32EC0176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036A90-3AA7-46D1-529C-376A4C23A4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696F4A-7C4A-533B-925C-4A297F63B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14ED-C13C-4373-8743-40022E236360}" type="datetimeFigureOut">
              <a:rPr lang="en-CA" smtClean="0"/>
              <a:t>2024-03-05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38108E-943C-08CD-E0C8-611648EB9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BBCDEF-DFCA-F860-21BE-4499A1B69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6618D-767B-49F9-960C-3043826687A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0708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AC969-7641-5959-6BE1-F8CD54D9D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D720E0-3CDB-180E-2E9F-E8FE5DDB3C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7619E3-0577-F096-BFD7-75B0FA5E01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964BEF-30D5-547D-E54C-EA632901D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14ED-C13C-4373-8743-40022E236360}" type="datetimeFigureOut">
              <a:rPr lang="en-CA" smtClean="0"/>
              <a:t>2024-03-05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049FF1-20C3-2A9C-DA5C-1EAF78A27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2ED58-24B2-D2E5-F510-583F3419B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6618D-767B-49F9-960C-3043826687A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2785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0C87CA-D4D5-A240-F8AB-80DBA565A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6C5D93-8F44-8210-8129-9EE0FD2A3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DCB6A9-83DB-FE3A-49F2-73FBFB8F9F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D14ED-C13C-4373-8743-40022E236360}" type="datetimeFigureOut">
              <a:rPr lang="en-CA" smtClean="0"/>
              <a:t>2024-03-05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7257E3-D57A-C9F0-8ADB-7673F14D60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A5A83-FE29-A7B9-2427-689A26AC09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6618D-767B-49F9-960C-3043826687A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9930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6F828D28-8E09-41CC-8229-3070B5467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image/jpeg">
            <a:extLst>
              <a:ext uri="{FF2B5EF4-FFF2-40B4-BE49-F238E27FC236}">
                <a16:creationId xmlns:a16="http://schemas.microsoft.com/office/drawing/2014/main" id="{3164AFD6-ED11-14C0-BC7E-7D7E7B89CD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35" b="3165"/>
          <a:stretch/>
        </p:blipFill>
        <p:spPr bwMode="auto">
          <a:xfrm>
            <a:off x="20" y="-22"/>
            <a:ext cx="12191977" cy="6858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Rectangle 1034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D7241-8C1A-ABDB-1DEF-E2F7BB5336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6" y="643467"/>
            <a:ext cx="5452529" cy="3569242"/>
          </a:xfrm>
        </p:spPr>
        <p:txBody>
          <a:bodyPr anchor="t">
            <a:normAutofit/>
          </a:bodyPr>
          <a:lstStyle/>
          <a:p>
            <a:pPr algn="l"/>
            <a:r>
              <a:rPr lang="en-CA" sz="5200" dirty="0">
                <a:solidFill>
                  <a:srgbClr val="FFFFFF"/>
                </a:solidFill>
              </a:rPr>
              <a:t>Proteinuria Management and Nephrology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5C599C-5B10-6203-AAD9-CD5580F340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6" y="4551037"/>
            <a:ext cx="5449479" cy="1578054"/>
          </a:xfrm>
        </p:spPr>
        <p:txBody>
          <a:bodyPr anchor="b">
            <a:normAutofit/>
          </a:bodyPr>
          <a:lstStyle/>
          <a:p>
            <a:pPr algn="l"/>
            <a:r>
              <a:rPr lang="en-CA">
                <a:solidFill>
                  <a:srgbClr val="FFFFFF"/>
                </a:solidFill>
              </a:rPr>
              <a:t>David Nicholl, MD MSc FRCPC</a:t>
            </a:r>
          </a:p>
          <a:p>
            <a:pPr algn="l"/>
            <a:r>
              <a:rPr lang="en-CA">
                <a:solidFill>
                  <a:srgbClr val="FFFFFF"/>
                </a:solidFill>
              </a:rPr>
              <a:t>Nephrologist, Royal Inland Hospital</a:t>
            </a:r>
          </a:p>
          <a:p>
            <a:pPr algn="l"/>
            <a:r>
              <a:rPr lang="en-CA">
                <a:solidFill>
                  <a:srgbClr val="FFFFFF"/>
                </a:solidFill>
              </a:rPr>
              <a:t>March 12, 2024</a:t>
            </a: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944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67" name="Rectangle 5151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image/jpeg">
            <a:extLst>
              <a:ext uri="{FF2B5EF4-FFF2-40B4-BE49-F238E27FC236}">
                <a16:creationId xmlns:a16="http://schemas.microsoft.com/office/drawing/2014/main" id="{12EA14F1-FAE6-2857-A833-BE4307B6CE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68" name="Rectangle 5153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9DEE2AB-F3DC-7A73-EBFB-62C0D3A5E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>
                <a:solidFill>
                  <a:srgbClr val="FFFFFF"/>
                </a:solidFill>
              </a:rPr>
              <a:t>Why do we care about albuminuria?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A4FE5DD-61CE-DD41-AD0B-3ADFCC526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331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8363" r="-18363"/>
          <a:stretch>
            <a:fillRect/>
          </a:stretch>
        </p:blipFill>
        <p:spPr>
          <a:xfrm>
            <a:off x="491067" y="419200"/>
            <a:ext cx="10712962" cy="5876521"/>
          </a:xfrm>
        </p:spPr>
      </p:pic>
    </p:spTree>
    <p:extLst>
      <p:ext uri="{BB962C8B-B14F-4D97-AF65-F5344CB8AC3E}">
        <p14:creationId xmlns:p14="http://schemas.microsoft.com/office/powerpoint/2010/main" val="176446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8365" r="-18365"/>
          <a:stretch>
            <a:fillRect/>
          </a:stretch>
        </p:blipFill>
        <p:spPr>
          <a:xfrm>
            <a:off x="643290" y="438028"/>
            <a:ext cx="10905420" cy="5981944"/>
          </a:xfrm>
        </p:spPr>
      </p:pic>
    </p:spTree>
    <p:extLst>
      <p:ext uri="{BB962C8B-B14F-4D97-AF65-F5344CB8AC3E}">
        <p14:creationId xmlns:p14="http://schemas.microsoft.com/office/powerpoint/2010/main" val="829878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4971E4-B071-3C0A-46BA-70B497BF3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03" y="4353911"/>
            <a:ext cx="4720685" cy="2504089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A35AC8E-485D-2BC7-5AB7-C31ADD195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Nephrotic vs Nephritic Syndrome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1E5EA-6854-37F6-A488-AE83C5F0DC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528160"/>
            <a:ext cx="51816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CA" dirty="0"/>
              <a:t>Proteinuria</a:t>
            </a:r>
          </a:p>
          <a:p>
            <a:pPr lvl="1"/>
            <a:r>
              <a:rPr lang="en-CA" dirty="0"/>
              <a:t>&gt;3.5 g/day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Edema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Hypoalbuminemia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Dyslipidemia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Thromboembolism</a:t>
            </a:r>
          </a:p>
          <a:p>
            <a:endParaRPr lang="en-CA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2D362B-FBEE-6C27-53D3-182A65FEB1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528159"/>
            <a:ext cx="5181600" cy="508854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CA" dirty="0"/>
              <a:t>Microhematuria </a:t>
            </a:r>
          </a:p>
          <a:p>
            <a:pPr lvl="1"/>
            <a:r>
              <a:rPr lang="en-CA" dirty="0"/>
              <a:t>“Active” Urine Sediment</a:t>
            </a:r>
          </a:p>
          <a:p>
            <a:pPr lvl="2"/>
            <a:r>
              <a:rPr lang="en-CA" dirty="0"/>
              <a:t>Dysmorphic RBCs, RBC Casts etc.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AKI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Hypertension</a:t>
            </a:r>
          </a:p>
          <a:p>
            <a:pPr marL="514350" indent="-514350">
              <a:buFont typeface="+mj-lt"/>
              <a:buAutoNum type="arabicPeriod"/>
            </a:pPr>
            <a:endParaRPr lang="en-CA" dirty="0"/>
          </a:p>
          <a:p>
            <a:r>
              <a:rPr lang="en-CA" b="1" u="sng" dirty="0">
                <a:solidFill>
                  <a:srgbClr val="002060"/>
                </a:solidFill>
              </a:rPr>
              <a:t>Nephrotic Syndrome is an Urgency – Nephritic Syndrome is a Medical Emergency!</a:t>
            </a:r>
          </a:p>
          <a:p>
            <a:r>
              <a:rPr lang="en-CA" b="1" u="sng" dirty="0">
                <a:solidFill>
                  <a:srgbClr val="FF0000"/>
                </a:solidFill>
              </a:rPr>
              <a:t>If your patient has Nephritic Syndrome call Nephology!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3282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27F86E1-1F4B-E639-04B1-045F9D0CA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478"/>
            <a:ext cx="10515600" cy="1325563"/>
          </a:xfrm>
        </p:spPr>
        <p:txBody>
          <a:bodyPr/>
          <a:lstStyle/>
          <a:p>
            <a:r>
              <a:rPr lang="en-CA" dirty="0"/>
              <a:t>Summary of Glomerular Disease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006C7A2-416A-304F-F84D-DE0495F38C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2492868"/>
            <a:ext cx="3260834" cy="2389023"/>
          </a:xfrm>
        </p:spPr>
        <p:txBody>
          <a:bodyPr>
            <a:normAutofit lnSpcReduction="10000"/>
          </a:bodyPr>
          <a:lstStyle/>
          <a:p>
            <a:r>
              <a:rPr lang="en-CA" sz="2600" b="1" dirty="0"/>
              <a:t>Isolated Glomerular Hematuria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CA" sz="2200" dirty="0"/>
              <a:t>Thin Basement Membrane Disease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CA" sz="2200" dirty="0"/>
              <a:t>IgA Nephropathy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CA" sz="2200" dirty="0"/>
              <a:t>Alport’s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13BDA11-9967-E7BE-FBF8-F5DAFB9A95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19090" y="2492868"/>
            <a:ext cx="3859924" cy="2115754"/>
          </a:xfrm>
        </p:spPr>
        <p:txBody>
          <a:bodyPr>
            <a:normAutofit lnSpcReduction="10000"/>
          </a:bodyPr>
          <a:lstStyle/>
          <a:p>
            <a:r>
              <a:rPr lang="en-CA" sz="2600" b="1" dirty="0"/>
              <a:t>“Active” Glomerular Hematuria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CA" sz="2200" dirty="0"/>
              <a:t>Anti-GBM Disease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CA" sz="2200" dirty="0"/>
              <a:t>Immune Complex GN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CA" sz="2200" dirty="0"/>
              <a:t>Pauci-immune GN (</a:t>
            </a:r>
            <a:r>
              <a:rPr lang="en-CA" sz="2200" dirty="0" err="1"/>
              <a:t>ie</a:t>
            </a:r>
            <a:r>
              <a:rPr lang="en-CA" sz="2200" dirty="0"/>
              <a:t>. ANCA)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41E21B7C-43F5-85F3-A948-24EDD818038F}"/>
              </a:ext>
            </a:extLst>
          </p:cNvPr>
          <p:cNvSpPr txBox="1">
            <a:spLocks/>
          </p:cNvSpPr>
          <p:nvPr/>
        </p:nvSpPr>
        <p:spPr>
          <a:xfrm>
            <a:off x="3079531" y="1101534"/>
            <a:ext cx="5749159" cy="2782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b="1" dirty="0"/>
              <a:t>Glomerular Proteinuria (Benign)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CA" dirty="0"/>
              <a:t>Minimal Change Disease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CA" dirty="0"/>
              <a:t>FSGS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CA" dirty="0"/>
              <a:t>Membranous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CA" dirty="0"/>
              <a:t>Diabetes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CA" dirty="0"/>
              <a:t>Protein Deposition (Amyloid)</a:t>
            </a: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A619CF71-9487-6FAB-245D-6F039EAEDC9E}"/>
              </a:ext>
            </a:extLst>
          </p:cNvPr>
          <p:cNvSpPr txBox="1">
            <a:spLocks/>
          </p:cNvSpPr>
          <p:nvPr/>
        </p:nvSpPr>
        <p:spPr>
          <a:xfrm>
            <a:off x="3170182" y="4744326"/>
            <a:ext cx="5567856" cy="211575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b="1" dirty="0"/>
              <a:t>Mixed Active Glomerular Hematuria &amp; Nephrotic Range Proteinuria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CA" dirty="0"/>
              <a:t>SLE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CA" dirty="0"/>
              <a:t>MPGN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CA" dirty="0"/>
              <a:t>Post-infectious GN</a:t>
            </a: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B89952C0-E810-021D-2263-D369BE0A56E7}"/>
              </a:ext>
            </a:extLst>
          </p:cNvPr>
          <p:cNvSpPr txBox="1">
            <a:spLocks/>
          </p:cNvSpPr>
          <p:nvPr/>
        </p:nvSpPr>
        <p:spPr>
          <a:xfrm>
            <a:off x="9128234" y="5562053"/>
            <a:ext cx="2667000" cy="2115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b="1" dirty="0">
                <a:solidFill>
                  <a:srgbClr val="7030A0"/>
                </a:solidFill>
              </a:rPr>
              <a:t>*Caveat IgA and SLE can do anything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D14927-E9CF-384A-1AAA-EBC1B2158522}"/>
              </a:ext>
            </a:extLst>
          </p:cNvPr>
          <p:cNvSpPr txBox="1"/>
          <p:nvPr/>
        </p:nvSpPr>
        <p:spPr>
          <a:xfrm>
            <a:off x="8219090" y="1170105"/>
            <a:ext cx="2153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2060"/>
                </a:solidFill>
              </a:rPr>
              <a:t>Nephrotic Syndrome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F52621-0E53-9B51-1EE9-EBD612DA2CDF}"/>
              </a:ext>
            </a:extLst>
          </p:cNvPr>
          <p:cNvSpPr txBox="1"/>
          <p:nvPr/>
        </p:nvSpPr>
        <p:spPr>
          <a:xfrm>
            <a:off x="7784012" y="4410330"/>
            <a:ext cx="2089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FF0000"/>
                </a:solidFill>
              </a:rPr>
              <a:t>Nephritic Syndrome</a:t>
            </a:r>
          </a:p>
        </p:txBody>
      </p:sp>
    </p:spTree>
    <p:extLst>
      <p:ext uri="{BB962C8B-B14F-4D97-AF65-F5344CB8AC3E}">
        <p14:creationId xmlns:p14="http://schemas.microsoft.com/office/powerpoint/2010/main" val="52498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 build="p"/>
      <p:bldP spid="13" grpId="0"/>
      <p:bldP spid="14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299727C-DE09-0D2F-D2E8-84EA8ED7E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Nephrotic Syndrome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3710FA-D0C4-7661-49EA-ACC162955A4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/>
              <a:t>Renal – Primary vs Secondary</a:t>
            </a:r>
          </a:p>
          <a:p>
            <a:pPr lvl="1"/>
            <a:r>
              <a:rPr lang="en-CA" dirty="0"/>
              <a:t>Minimal Change Disease</a:t>
            </a:r>
          </a:p>
          <a:p>
            <a:pPr lvl="1"/>
            <a:r>
              <a:rPr lang="en-CA" dirty="0"/>
              <a:t>FSGS</a:t>
            </a:r>
          </a:p>
          <a:p>
            <a:pPr lvl="1"/>
            <a:r>
              <a:rPr lang="en-CA" dirty="0"/>
              <a:t>Membranous Nephropathy</a:t>
            </a:r>
          </a:p>
          <a:p>
            <a:r>
              <a:rPr lang="en-CA" dirty="0"/>
              <a:t>Systemic</a:t>
            </a:r>
          </a:p>
          <a:p>
            <a:pPr lvl="1"/>
            <a:r>
              <a:rPr lang="en-CA" dirty="0"/>
              <a:t>Diabetes</a:t>
            </a:r>
          </a:p>
          <a:p>
            <a:pPr lvl="1"/>
            <a:r>
              <a:rPr lang="en-CA" dirty="0"/>
              <a:t>Protein Deposition (</a:t>
            </a:r>
            <a:r>
              <a:rPr lang="en-CA" dirty="0" err="1"/>
              <a:t>ie</a:t>
            </a:r>
            <a:r>
              <a:rPr lang="en-CA" dirty="0"/>
              <a:t>. Amyloid)</a:t>
            </a:r>
          </a:p>
          <a:p>
            <a:pPr lvl="1"/>
            <a:endParaRPr lang="en-CA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2EF0663-50F6-1E4B-3576-F4E94E19A50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/>
              <a:t>Secondary Causes</a:t>
            </a:r>
          </a:p>
          <a:p>
            <a:pPr lvl="1"/>
            <a:r>
              <a:rPr lang="en-CA" dirty="0"/>
              <a:t>M – Malignancy</a:t>
            </a:r>
          </a:p>
          <a:p>
            <a:pPr lvl="2"/>
            <a:r>
              <a:rPr lang="en-CA" dirty="0"/>
              <a:t>Lymphoma, Solid organ cancer, etc.</a:t>
            </a:r>
          </a:p>
          <a:p>
            <a:pPr lvl="1"/>
            <a:r>
              <a:rPr lang="en-CA" dirty="0"/>
              <a:t>A – Autoimmune</a:t>
            </a:r>
          </a:p>
          <a:p>
            <a:pPr lvl="2"/>
            <a:r>
              <a:rPr lang="en-CA" dirty="0" err="1"/>
              <a:t>Sjogrens</a:t>
            </a:r>
            <a:r>
              <a:rPr lang="en-CA" dirty="0"/>
              <a:t>, SLE, etc.</a:t>
            </a:r>
          </a:p>
          <a:p>
            <a:pPr lvl="1"/>
            <a:r>
              <a:rPr lang="en-CA" dirty="0"/>
              <a:t>I – Infections </a:t>
            </a:r>
          </a:p>
          <a:p>
            <a:pPr lvl="2"/>
            <a:r>
              <a:rPr lang="en-CA" dirty="0"/>
              <a:t>Syphilis, </a:t>
            </a:r>
            <a:r>
              <a:rPr lang="en-CA" dirty="0" err="1"/>
              <a:t>HepB</a:t>
            </a:r>
            <a:r>
              <a:rPr lang="en-CA" dirty="0"/>
              <a:t>, HIV etc. </a:t>
            </a:r>
          </a:p>
          <a:p>
            <a:pPr lvl="1"/>
            <a:r>
              <a:rPr lang="en-CA" dirty="0"/>
              <a:t>D – Drugs</a:t>
            </a:r>
          </a:p>
          <a:p>
            <a:pPr lvl="2"/>
            <a:r>
              <a:rPr lang="en-CA" dirty="0"/>
              <a:t>NSAIDs, Gold, Penicillamine, Checkpoint inhibitors, etc.</a:t>
            </a:r>
          </a:p>
        </p:txBody>
      </p:sp>
    </p:spTree>
    <p:extLst>
      <p:ext uri="{BB962C8B-B14F-4D97-AF65-F5344CB8AC3E}">
        <p14:creationId xmlns:p14="http://schemas.microsoft.com/office/powerpoint/2010/main" val="262593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60193-3932-DB75-578D-38374BF94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Albuminuria KDIGO Practice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68A68-350C-D267-55BB-756B96D0D7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r>
              <a:rPr lang="en-US" sz="2000" b="1" i="0" u="none" strike="noStrike" baseline="0" dirty="0">
                <a:solidFill>
                  <a:srgbClr val="000000"/>
                </a:solidFill>
              </a:rPr>
              <a:t>Use the following measurements for initial testing of albuminuria (in descending order of preference). </a:t>
            </a:r>
          </a:p>
          <a:p>
            <a:pPr lvl="1"/>
            <a:r>
              <a:rPr lang="en-CA" sz="2000" i="0" u="none" strike="noStrike" baseline="0" dirty="0">
                <a:solidFill>
                  <a:srgbClr val="000000"/>
                </a:solidFill>
              </a:rPr>
              <a:t>urine ACR </a:t>
            </a:r>
          </a:p>
          <a:p>
            <a:pPr lvl="1"/>
            <a:r>
              <a:rPr lang="en-CA" sz="2000" i="0" u="none" strike="noStrike" baseline="0" dirty="0">
                <a:solidFill>
                  <a:srgbClr val="000000"/>
                </a:solidFill>
              </a:rPr>
              <a:t>urine PCR</a:t>
            </a:r>
          </a:p>
          <a:p>
            <a:pPr lvl="1"/>
            <a:r>
              <a:rPr lang="en-US" sz="2000" i="0" u="none" strike="noStrike" baseline="0" dirty="0">
                <a:solidFill>
                  <a:srgbClr val="000000"/>
                </a:solidFill>
              </a:rPr>
              <a:t>reagent strip urinalysis for albumin/ACR with automated reading </a:t>
            </a:r>
          </a:p>
          <a:p>
            <a:pPr lvl="1"/>
            <a:r>
              <a:rPr lang="en-US" sz="2000" i="0" u="none" strike="noStrike" baseline="0" dirty="0">
                <a:solidFill>
                  <a:srgbClr val="000000"/>
                </a:solidFill>
              </a:rPr>
              <a:t>reagent strip urinalysis for total protein with automated reading </a:t>
            </a:r>
          </a:p>
          <a:p>
            <a:pPr lvl="1"/>
            <a:r>
              <a:rPr lang="en-US" sz="2000" i="0" u="none" strike="noStrike" baseline="0" dirty="0">
                <a:solidFill>
                  <a:srgbClr val="000000"/>
                </a:solidFill>
              </a:rPr>
              <a:t>reagent strip urinalysis for total protein with manual reading (POCT Office).</a:t>
            </a:r>
            <a:endParaRPr lang="en-US" sz="2000" b="1" dirty="0">
              <a:solidFill>
                <a:srgbClr val="000000"/>
              </a:solidFill>
            </a:endParaRPr>
          </a:p>
          <a:p>
            <a:r>
              <a:rPr lang="en-US" sz="2000" b="1" dirty="0">
                <a:solidFill>
                  <a:srgbClr val="000000"/>
                </a:solidFill>
              </a:rPr>
              <a:t>First Void M</a:t>
            </a:r>
            <a:r>
              <a:rPr lang="en-US" sz="2000" b="1" i="0" u="none" strike="noStrike" baseline="0" dirty="0">
                <a:solidFill>
                  <a:srgbClr val="000000"/>
                </a:solidFill>
              </a:rPr>
              <a:t>orning mid-stream sample is preferred in adults and children. </a:t>
            </a:r>
            <a:endParaRPr lang="en-CA" sz="2000" b="0" i="0" u="none" strike="noStrike" baseline="0" dirty="0">
              <a:solidFill>
                <a:srgbClr val="000000"/>
              </a:solidFill>
            </a:endParaRPr>
          </a:p>
          <a:p>
            <a:r>
              <a:rPr lang="en-US" sz="2000" b="1" i="0" u="none" strike="noStrike" baseline="0" dirty="0">
                <a:solidFill>
                  <a:srgbClr val="000000"/>
                </a:solidFill>
              </a:rPr>
              <a:t>Use more accurate methods when albuminuria is detected using less accurate methods. </a:t>
            </a:r>
            <a:endParaRPr lang="en-US" sz="2000" b="0" i="0" u="none" strike="noStrike" baseline="0" dirty="0">
              <a:solidFill>
                <a:srgbClr val="000000"/>
              </a:solidFill>
            </a:endParaRPr>
          </a:p>
          <a:p>
            <a:pPr lvl="1"/>
            <a:r>
              <a:rPr lang="en-US" sz="2000" i="0" u="none" strike="noStrike" baseline="0" dirty="0">
                <a:solidFill>
                  <a:srgbClr val="000000"/>
                </a:solidFill>
              </a:rPr>
              <a:t>Quantify with urine ACR / PCR</a:t>
            </a:r>
          </a:p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55551A-9A5A-352D-CCC9-3AC018C06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8954" y="6254603"/>
            <a:ext cx="683046" cy="60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19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7C31E-3AE9-ED34-2FB8-5DCD5E3F4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425" y="-254000"/>
            <a:ext cx="10515600" cy="1325563"/>
          </a:xfrm>
        </p:spPr>
        <p:txBody>
          <a:bodyPr/>
          <a:lstStyle/>
          <a:p>
            <a:r>
              <a:rPr lang="en-US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Practice Point: Understand factors that may affect interpretation of measurements of urine albumin and urine creatinine and order confirmatory tests as indicated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0A115-DF2C-2528-2D86-A954BF8EE2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FEAE8A-6C1B-6537-A271-E0B0405318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700" y="672306"/>
            <a:ext cx="6419850" cy="615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4666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67694-FEF0-AAB6-4066-D4C7F5E67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24093-FE23-2124-E8AE-3BB49EE9D8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96E0D6-8F13-7B0B-48CE-FE40ACC90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37" y="338137"/>
            <a:ext cx="8620125" cy="61817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F787CA-1CFD-7F0B-AE0F-F556CDC9D7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8954" y="6254603"/>
            <a:ext cx="683046" cy="60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9420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9CCEDB9-0B58-214F-9407-1241E058A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197" y="0"/>
            <a:ext cx="807960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2913A4-18ED-32B4-9404-37D40102B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CA" dirty="0"/>
              <a:t>Diabetes &amp; CKD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CEFD25-97CB-088D-975A-C9CD1D7EA6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8954" y="6254603"/>
            <a:ext cx="683046" cy="60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223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88" name="Rectangle 7179">
            <a:extLst>
              <a:ext uri="{FF2B5EF4-FFF2-40B4-BE49-F238E27FC236}">
                <a16:creationId xmlns:a16="http://schemas.microsoft.com/office/drawing/2014/main" id="{C0A1ED06-4733-4020-9C60-81D4D8014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9" name="Rectangle 7181">
            <a:extLst>
              <a:ext uri="{FF2B5EF4-FFF2-40B4-BE49-F238E27FC236}">
                <a16:creationId xmlns:a16="http://schemas.microsoft.com/office/drawing/2014/main" id="{B0CA3509-3AF9-45FE-93ED-57BB5D5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image/jpeg">
            <a:extLst>
              <a:ext uri="{FF2B5EF4-FFF2-40B4-BE49-F238E27FC236}">
                <a16:creationId xmlns:a16="http://schemas.microsoft.com/office/drawing/2014/main" id="{70708179-81E5-7642-8DD0-2B6133209B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03"/>
          <a:stretch/>
        </p:blipFill>
        <p:spPr bwMode="auto">
          <a:xfrm>
            <a:off x="180975" y="182880"/>
            <a:ext cx="11823637" cy="649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662160-1642-13ED-BB64-5FC007EDD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195"/>
            <a:ext cx="10165218" cy="280650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Land Acknowledgement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103A3-6A3A-D781-2B8A-34D1D8663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26300"/>
            <a:ext cx="10165218" cy="258845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i="1" dirty="0">
                <a:solidFill>
                  <a:srgbClr val="FFFFFF"/>
                </a:solidFill>
              </a:rPr>
              <a:t>I am fortunate to be speaking to you today from the </a:t>
            </a:r>
            <a:r>
              <a:rPr lang="en-US" sz="2000" b="0" i="1" dirty="0">
                <a:solidFill>
                  <a:srgbClr val="FFFFFF"/>
                </a:solidFill>
                <a:effectLst/>
              </a:rPr>
              <a:t>traditional, ancestral and unceded territory of the </a:t>
            </a:r>
            <a:r>
              <a:rPr lang="en-US" sz="2000" b="0" i="1" dirty="0" err="1">
                <a:solidFill>
                  <a:srgbClr val="FFFFFF"/>
                </a:solidFill>
                <a:effectLst/>
              </a:rPr>
              <a:t>Secwépemc</a:t>
            </a:r>
            <a:r>
              <a:rPr lang="en-US" sz="2000" i="1">
                <a:solidFill>
                  <a:srgbClr val="FFFFFF"/>
                </a:solidFill>
              </a:rPr>
              <a:t> as </a:t>
            </a:r>
            <a:r>
              <a:rPr lang="en-US" sz="2000" i="1" dirty="0">
                <a:solidFill>
                  <a:srgbClr val="FFFFFF"/>
                </a:solidFill>
              </a:rPr>
              <a:t>well as the Two Rivers Métis Society. </a:t>
            </a:r>
          </a:p>
        </p:txBody>
      </p:sp>
    </p:spTree>
    <p:extLst>
      <p:ext uri="{BB962C8B-B14F-4D97-AF65-F5344CB8AC3E}">
        <p14:creationId xmlns:p14="http://schemas.microsoft.com/office/powerpoint/2010/main" val="418944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09" name="Rectangle 3103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image/jpeg">
            <a:extLst>
              <a:ext uri="{FF2B5EF4-FFF2-40B4-BE49-F238E27FC236}">
                <a16:creationId xmlns:a16="http://schemas.microsoft.com/office/drawing/2014/main" id="{CAB7877D-5E7A-850D-4B82-1B9A5BEF66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" r="10757"/>
          <a:stretch/>
        </p:blipFill>
        <p:spPr bwMode="auto"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3111" name="Freeform: Shape 3105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108" name="Freeform: Shape 3107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599F5AA-4CE8-4EB9-50B2-C7E23A2EB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Renin Angiotensin System (RAS) Inhibitors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EEA5CF-EE34-732D-362C-E43F7E9187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7981" y="4872922"/>
            <a:ext cx="3933306" cy="1208141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3110" name="Rectangle 310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12" name="Rectangle 311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21199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C43A0-3847-6A10-FA8A-FD871C3E9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Renin-Angiotensin System (RAS) Inhibitors – KDIGO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81B51-FD45-B06C-F486-15DDAAB81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1199"/>
            <a:ext cx="10515600" cy="4195763"/>
          </a:xfrm>
        </p:spPr>
        <p:txBody>
          <a:bodyPr>
            <a:normAutofit/>
          </a:bodyPr>
          <a:lstStyle/>
          <a:p>
            <a:r>
              <a:rPr lang="en-CA" sz="2400" b="1" i="0" u="none" strike="noStrike" baseline="0" dirty="0">
                <a:solidFill>
                  <a:srgbClr val="000000"/>
                </a:solidFill>
              </a:rPr>
              <a:t>We recommend starting RAS inhibitors (</a:t>
            </a:r>
            <a:r>
              <a:rPr lang="en-CA" sz="2400" b="1" i="0" u="none" strike="noStrike" baseline="0" dirty="0" err="1">
                <a:solidFill>
                  <a:srgbClr val="000000"/>
                </a:solidFill>
              </a:rPr>
              <a:t>ACEi</a:t>
            </a:r>
            <a:r>
              <a:rPr lang="en-CA" sz="2400" b="1" i="0" u="none" strike="noStrike" baseline="0" dirty="0">
                <a:solidFill>
                  <a:srgbClr val="000000"/>
                </a:solidFill>
              </a:rPr>
              <a:t> or ARB) for people with high BP, CKD, and severely increased albuminuria (G1–G4, A3) without diabetes (1B). </a:t>
            </a:r>
            <a:r>
              <a:rPr lang="en-CA" sz="2400" b="1" i="0" u="none" strike="noStrike" baseline="0" dirty="0">
                <a:solidFill>
                  <a:srgbClr val="0070C0"/>
                </a:solidFill>
              </a:rPr>
              <a:t>(Non-diabetic</a:t>
            </a:r>
            <a:r>
              <a:rPr lang="en-CA" sz="2400" b="1" i="0" u="none" strike="noStrike" dirty="0">
                <a:solidFill>
                  <a:srgbClr val="0070C0"/>
                </a:solidFill>
              </a:rPr>
              <a:t> </a:t>
            </a:r>
            <a:r>
              <a:rPr lang="en-CA" sz="2400" b="1" i="0" u="none" strike="noStrike" baseline="0" dirty="0">
                <a:solidFill>
                  <a:srgbClr val="0070C0"/>
                </a:solidFill>
              </a:rPr>
              <a:t>Proteinuric</a:t>
            </a:r>
            <a:r>
              <a:rPr lang="en-CA" sz="2400" b="1" i="0" u="none" strike="noStrike" dirty="0">
                <a:solidFill>
                  <a:srgbClr val="0070C0"/>
                </a:solidFill>
              </a:rPr>
              <a:t> CKD)</a:t>
            </a:r>
            <a:r>
              <a:rPr lang="en-CA" sz="2400" b="1" i="0" u="none" strike="noStrike" baseline="0" dirty="0">
                <a:solidFill>
                  <a:srgbClr val="0070C0"/>
                </a:solidFill>
              </a:rPr>
              <a:t> </a:t>
            </a:r>
            <a:endParaRPr lang="en-CA" sz="2400" b="0" i="0" u="none" strike="noStrike" baseline="0" dirty="0">
              <a:solidFill>
                <a:srgbClr val="0070C0"/>
              </a:solidFill>
            </a:endParaRPr>
          </a:p>
          <a:p>
            <a:r>
              <a:rPr lang="en-US" sz="2400" b="1" i="0" u="none" strike="noStrike" baseline="0" dirty="0">
                <a:solidFill>
                  <a:srgbClr val="000000"/>
                </a:solidFill>
              </a:rPr>
              <a:t>We suggest starting </a:t>
            </a:r>
            <a:r>
              <a:rPr lang="en-US" sz="2400" b="1" i="0" u="none" strike="noStrike" baseline="0" dirty="0" err="1">
                <a:solidFill>
                  <a:srgbClr val="000000"/>
                </a:solidFill>
              </a:rPr>
              <a:t>RASi</a:t>
            </a:r>
            <a:r>
              <a:rPr lang="en-US" sz="2400" b="1" i="0" u="none" strike="noStrike" baseline="0" dirty="0">
                <a:solidFill>
                  <a:srgbClr val="000000"/>
                </a:solidFill>
              </a:rPr>
              <a:t> (</a:t>
            </a:r>
            <a:r>
              <a:rPr lang="en-US" sz="2400" b="1" i="0" u="none" strike="noStrike" baseline="0" dirty="0" err="1">
                <a:solidFill>
                  <a:srgbClr val="000000"/>
                </a:solidFill>
              </a:rPr>
              <a:t>ACEi</a:t>
            </a:r>
            <a:r>
              <a:rPr lang="en-US" sz="2400" b="1" i="0" u="none" strike="noStrike" baseline="0" dirty="0">
                <a:solidFill>
                  <a:srgbClr val="000000"/>
                </a:solidFill>
              </a:rPr>
              <a:t> or ARB) for people with high BP, CKD, and moderately increased albuminuria (G1–G4, A2) without diabetes (2</a:t>
            </a:r>
            <a:r>
              <a:rPr lang="en-US" sz="2400" b="1" i="0" u="none" strike="noStrike" baseline="0" dirty="0"/>
              <a:t>C). </a:t>
            </a:r>
            <a:r>
              <a:rPr lang="en-US" sz="2400" b="1" i="0" u="none" strike="noStrike" baseline="0" dirty="0">
                <a:solidFill>
                  <a:srgbClr val="0070C0"/>
                </a:solidFill>
              </a:rPr>
              <a:t>(Non-diabetic Proteinuric</a:t>
            </a:r>
            <a:r>
              <a:rPr lang="en-US" sz="2400" b="1" i="0" u="none" strike="noStrike" dirty="0">
                <a:solidFill>
                  <a:srgbClr val="0070C0"/>
                </a:solidFill>
              </a:rPr>
              <a:t> CKD)</a:t>
            </a:r>
            <a:endParaRPr lang="en-US" sz="2400" b="0" i="0" u="none" strike="noStrike" baseline="0" dirty="0">
              <a:solidFill>
                <a:srgbClr val="0070C0"/>
              </a:solidFill>
            </a:endParaRPr>
          </a:p>
          <a:p>
            <a:r>
              <a:rPr lang="en-US" sz="2400" b="1" i="0" u="none" strike="noStrike" baseline="0" dirty="0">
                <a:solidFill>
                  <a:srgbClr val="000000"/>
                </a:solidFill>
              </a:rPr>
              <a:t>We recommend starting </a:t>
            </a:r>
            <a:r>
              <a:rPr lang="en-US" sz="2400" b="1" i="0" u="none" strike="noStrike" baseline="0" dirty="0" err="1">
                <a:solidFill>
                  <a:srgbClr val="000000"/>
                </a:solidFill>
              </a:rPr>
              <a:t>RASi</a:t>
            </a:r>
            <a:r>
              <a:rPr lang="en-US" sz="2400" b="1" i="0" u="none" strike="noStrike" baseline="0" dirty="0">
                <a:solidFill>
                  <a:srgbClr val="000000"/>
                </a:solidFill>
              </a:rPr>
              <a:t> (</a:t>
            </a:r>
            <a:r>
              <a:rPr lang="en-US" sz="2400" b="1" i="0" u="none" strike="noStrike" baseline="0" dirty="0" err="1">
                <a:solidFill>
                  <a:srgbClr val="000000"/>
                </a:solidFill>
              </a:rPr>
              <a:t>ACEi</a:t>
            </a:r>
            <a:r>
              <a:rPr lang="en-US" sz="2400" b="1" i="0" u="none" strike="noStrike" baseline="0" dirty="0">
                <a:solidFill>
                  <a:srgbClr val="000000"/>
                </a:solidFill>
              </a:rPr>
              <a:t> or ARB) for people with high BP, CKD, and moderately-to-severely increased albuminuria (G1–G4, A2 and A3) with diabetes (1B). </a:t>
            </a:r>
            <a:r>
              <a:rPr lang="en-US" sz="2400" b="1" i="0" u="none" strike="noStrike" baseline="0" dirty="0">
                <a:solidFill>
                  <a:srgbClr val="0070C0"/>
                </a:solidFill>
              </a:rPr>
              <a:t>(Diabetic</a:t>
            </a:r>
            <a:r>
              <a:rPr lang="en-US" sz="2400" b="1" i="0" u="none" strike="noStrike" dirty="0">
                <a:solidFill>
                  <a:srgbClr val="0070C0"/>
                </a:solidFill>
              </a:rPr>
              <a:t> Proteinuric CKD)</a:t>
            </a:r>
            <a:endParaRPr lang="en-US" sz="2400" b="0" i="0" u="none" strike="noStrike" baseline="0" dirty="0">
              <a:solidFill>
                <a:srgbClr val="0070C0"/>
              </a:solidFill>
            </a:endParaRPr>
          </a:p>
          <a:p>
            <a:r>
              <a:rPr lang="en-US" sz="2400" b="1" i="0" u="none" strike="noStrike" baseline="0" dirty="0">
                <a:solidFill>
                  <a:srgbClr val="000000"/>
                </a:solidFill>
              </a:rPr>
              <a:t>We recommend avoiding any combination of </a:t>
            </a:r>
            <a:r>
              <a:rPr lang="en-US" sz="2400" b="1" i="0" u="none" strike="noStrike" baseline="0" dirty="0" err="1">
                <a:solidFill>
                  <a:srgbClr val="000000"/>
                </a:solidFill>
              </a:rPr>
              <a:t>ACEi</a:t>
            </a:r>
            <a:r>
              <a:rPr lang="en-US" sz="2400" b="1" i="0" u="none" strike="noStrike" baseline="0" dirty="0">
                <a:solidFill>
                  <a:srgbClr val="000000"/>
                </a:solidFill>
              </a:rPr>
              <a:t>, ARB, and direct renin inhibitor (DRI) therapy in people with CKD, with or without diabetes (1B). </a:t>
            </a:r>
            <a:endParaRPr lang="en-US" sz="2400" b="0" i="0" u="none" strike="noStrike" baseline="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A85C78-4D10-3A3B-B3C6-35D1DD440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8954" y="6254603"/>
            <a:ext cx="683046" cy="60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89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CC517-0298-8727-5483-A22F2A114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RAS inhibitors – KDIGO Practice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59DF2-6CF1-9947-5720-048059EC7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9400"/>
            <a:ext cx="10515600" cy="4627563"/>
          </a:xfrm>
        </p:spPr>
        <p:txBody>
          <a:bodyPr>
            <a:noAutofit/>
          </a:bodyPr>
          <a:lstStyle/>
          <a:p>
            <a:r>
              <a:rPr lang="en-US" sz="2400" b="1" i="0" u="none" strike="noStrike" baseline="0" dirty="0" err="1">
                <a:solidFill>
                  <a:srgbClr val="000000"/>
                </a:solidFill>
              </a:rPr>
              <a:t>RASi</a:t>
            </a:r>
            <a:r>
              <a:rPr lang="en-US" sz="2400" b="1" i="0" u="none" strike="noStrike" baseline="0" dirty="0">
                <a:solidFill>
                  <a:srgbClr val="000000"/>
                </a:solidFill>
              </a:rPr>
              <a:t> (</a:t>
            </a:r>
            <a:r>
              <a:rPr lang="en-US" sz="2400" b="1" i="0" u="none" strike="noStrike" baseline="0" dirty="0" err="1">
                <a:solidFill>
                  <a:srgbClr val="000000"/>
                </a:solidFill>
              </a:rPr>
              <a:t>ACEi</a:t>
            </a:r>
            <a:r>
              <a:rPr lang="en-US" sz="2400" b="1" i="0" u="none" strike="noStrike" baseline="0" dirty="0">
                <a:solidFill>
                  <a:srgbClr val="000000"/>
                </a:solidFill>
              </a:rPr>
              <a:t> or ARB) should be administered using the highest approved dose that is tolerated.</a:t>
            </a:r>
            <a:endParaRPr lang="en-US" sz="2400" b="0" i="0" u="none" strike="noStrike" baseline="0" dirty="0">
              <a:solidFill>
                <a:srgbClr val="000000"/>
              </a:solidFill>
            </a:endParaRPr>
          </a:p>
          <a:p>
            <a:r>
              <a:rPr lang="en-US" sz="2400" b="1" i="0" u="none" strike="noStrike" baseline="0" dirty="0">
                <a:solidFill>
                  <a:srgbClr val="000000"/>
                </a:solidFill>
              </a:rPr>
              <a:t>Changes in BP, serum creatinine, and serum potassium should be checked within 2–4 weeks of initiation or increase in the dose of a </a:t>
            </a:r>
            <a:r>
              <a:rPr lang="en-US" sz="2400" b="1" i="0" u="none" strike="noStrike" baseline="0" dirty="0" err="1">
                <a:solidFill>
                  <a:srgbClr val="000000"/>
                </a:solidFill>
              </a:rPr>
              <a:t>RASi</a:t>
            </a:r>
            <a:r>
              <a:rPr lang="en-US" sz="2400" b="1" i="0" u="none" strike="noStrike" baseline="0" dirty="0">
                <a:solidFill>
                  <a:srgbClr val="000000"/>
                </a:solidFill>
              </a:rPr>
              <a:t>, depending on the current GFR and serum potassium. </a:t>
            </a:r>
            <a:endParaRPr lang="en-US" sz="2400" b="0" i="0" u="none" strike="noStrike" baseline="0" dirty="0">
              <a:solidFill>
                <a:srgbClr val="000000"/>
              </a:solidFill>
            </a:endParaRPr>
          </a:p>
          <a:p>
            <a:r>
              <a:rPr lang="en-US" sz="2400" b="1" i="0" u="none" strike="noStrike" baseline="0" dirty="0">
                <a:solidFill>
                  <a:srgbClr val="000000"/>
                </a:solidFill>
              </a:rPr>
              <a:t>Hyperkalemia associated with use of </a:t>
            </a:r>
            <a:r>
              <a:rPr lang="en-US" sz="2400" b="1" i="0" u="none" strike="noStrike" baseline="0" dirty="0" err="1">
                <a:solidFill>
                  <a:srgbClr val="000000"/>
                </a:solidFill>
              </a:rPr>
              <a:t>RASi</a:t>
            </a:r>
            <a:r>
              <a:rPr lang="en-US" sz="2400" b="1" i="0" u="none" strike="noStrike" baseline="0" dirty="0">
                <a:solidFill>
                  <a:srgbClr val="000000"/>
                </a:solidFill>
              </a:rPr>
              <a:t> can often be managed by measures to reduce the serum potassium levels rather than decreasing the dose or stopping </a:t>
            </a:r>
            <a:r>
              <a:rPr lang="en-US" sz="2400" b="1" i="0" u="none" strike="noStrike" baseline="0" dirty="0" err="1">
                <a:solidFill>
                  <a:srgbClr val="000000"/>
                </a:solidFill>
              </a:rPr>
              <a:t>RASi</a:t>
            </a:r>
            <a:r>
              <a:rPr lang="en-US" sz="2400" b="1" i="0" u="none" strike="noStrike" baseline="0" dirty="0">
                <a:solidFill>
                  <a:srgbClr val="000000"/>
                </a:solidFill>
              </a:rPr>
              <a:t>. </a:t>
            </a:r>
            <a:endParaRPr lang="en-US" sz="2400" b="0" i="0" u="none" strike="noStrike" baseline="0" dirty="0">
              <a:solidFill>
                <a:srgbClr val="000000"/>
              </a:solidFill>
            </a:endParaRPr>
          </a:p>
          <a:p>
            <a:r>
              <a:rPr lang="en-US" sz="2400" b="1" i="0" u="none" strike="noStrike" baseline="0" dirty="0">
                <a:solidFill>
                  <a:srgbClr val="000000"/>
                </a:solidFill>
              </a:rPr>
              <a:t>Continue </a:t>
            </a:r>
            <a:r>
              <a:rPr lang="en-US" sz="2400" b="1" i="0" u="none" strike="noStrike" baseline="0" dirty="0" err="1">
                <a:solidFill>
                  <a:srgbClr val="000000"/>
                </a:solidFill>
              </a:rPr>
              <a:t>ACEi</a:t>
            </a:r>
            <a:r>
              <a:rPr lang="en-US" sz="2400" b="1" i="0" u="none" strike="noStrike" baseline="0" dirty="0">
                <a:solidFill>
                  <a:srgbClr val="000000"/>
                </a:solidFill>
              </a:rPr>
              <a:t> or ARB therapy unless serum creatinine rises by more than 30% within 4 weeks following initiation of treatment or an increase in dose. </a:t>
            </a:r>
            <a:endParaRPr lang="en-US" sz="2400" b="0" i="0" u="none" strike="noStrike" baseline="0" dirty="0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6A3ED0-FF50-BC3B-1C56-694176F30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8954" y="6254603"/>
            <a:ext cx="683046" cy="60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8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CC517-0298-8727-5483-A22F2A114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RAS inhibitors – KDIGO Practice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59DF2-6CF1-9947-5720-048059EC75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CA" sz="2400" b="1" i="0" u="none" strike="noStrike" baseline="0" dirty="0">
                <a:solidFill>
                  <a:srgbClr val="000000"/>
                </a:solidFill>
              </a:rPr>
              <a:t>Consider reducing the dose or discontinuing </a:t>
            </a:r>
            <a:r>
              <a:rPr lang="en-CA" sz="2400" b="1" i="0" u="none" strike="noStrike" baseline="0" dirty="0" err="1">
                <a:solidFill>
                  <a:srgbClr val="000000"/>
                </a:solidFill>
              </a:rPr>
              <a:t>ACEi</a:t>
            </a:r>
            <a:r>
              <a:rPr lang="en-CA" sz="2400" b="1" i="0" u="none" strike="noStrike" baseline="0" dirty="0">
                <a:solidFill>
                  <a:srgbClr val="000000"/>
                </a:solidFill>
              </a:rPr>
              <a:t> or ARB in the setting of either symptomatic hypotension or uncontrolled hyperkalemia despite medical treatment, or to reduce uremic symptoms while treating kidney failure (eGFR &lt;15 ml/min/1.73 m2). </a:t>
            </a:r>
          </a:p>
          <a:p>
            <a:r>
              <a:rPr lang="en-US" sz="2400" b="1" i="0" u="none" strike="noStrike" baseline="0" dirty="0">
                <a:solidFill>
                  <a:srgbClr val="000000"/>
                </a:solidFill>
              </a:rPr>
              <a:t>Consider starting people with CKD with mildly increased albuminuria (A1) with </a:t>
            </a:r>
            <a:r>
              <a:rPr lang="en-US" sz="2400" b="1" i="0" u="none" strike="noStrike" baseline="0" dirty="0" err="1">
                <a:solidFill>
                  <a:srgbClr val="000000"/>
                </a:solidFill>
              </a:rPr>
              <a:t>RASi</a:t>
            </a:r>
            <a:r>
              <a:rPr lang="en-US" sz="2400" b="1" i="0" u="none" strike="noStrike" baseline="0" dirty="0">
                <a:solidFill>
                  <a:srgbClr val="000000"/>
                </a:solidFill>
              </a:rPr>
              <a:t> (</a:t>
            </a:r>
            <a:r>
              <a:rPr lang="en-US" sz="2400" b="1" i="0" u="none" strike="noStrike" baseline="0" dirty="0" err="1">
                <a:solidFill>
                  <a:srgbClr val="000000"/>
                </a:solidFill>
              </a:rPr>
              <a:t>ACEi</a:t>
            </a:r>
            <a:r>
              <a:rPr lang="en-US" sz="2400" b="1" i="0" u="none" strike="noStrike" baseline="0" dirty="0">
                <a:solidFill>
                  <a:srgbClr val="000000"/>
                </a:solidFill>
              </a:rPr>
              <a:t> or ARB) for specific indications (e.g., to treat hypertension or heart failure with low ejection fraction). </a:t>
            </a:r>
            <a:endParaRPr lang="en-CA" sz="2400" b="1" dirty="0">
              <a:solidFill>
                <a:srgbClr val="000000"/>
              </a:solidFill>
            </a:endParaRPr>
          </a:p>
          <a:p>
            <a:r>
              <a:rPr lang="en-US" sz="2400" b="1" i="0" u="none" strike="noStrike" baseline="0" dirty="0">
                <a:solidFill>
                  <a:srgbClr val="000000"/>
                </a:solidFill>
              </a:rPr>
              <a:t>Continue </a:t>
            </a:r>
            <a:r>
              <a:rPr lang="en-US" sz="2400" b="1" i="0" u="none" strike="noStrike" baseline="0" dirty="0" err="1">
                <a:solidFill>
                  <a:srgbClr val="000000"/>
                </a:solidFill>
              </a:rPr>
              <a:t>ACEi</a:t>
            </a:r>
            <a:r>
              <a:rPr lang="en-US" sz="2400" b="1" i="0" u="none" strike="noStrike" baseline="0" dirty="0">
                <a:solidFill>
                  <a:srgbClr val="000000"/>
                </a:solidFill>
              </a:rPr>
              <a:t> or ARB in people with CKD even when the eGFR falls below 30 ml/min/1.73 m2. </a:t>
            </a:r>
            <a:endParaRPr lang="en-CA" sz="2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5BE736-AA8A-8DE0-EB5E-CDF480DDB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8954" y="6254603"/>
            <a:ext cx="683046" cy="60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13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E31F65D-561D-FB8E-E8F9-F436D206E8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9552" y="643466"/>
            <a:ext cx="9132896" cy="557106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CF5CDD8-E272-9613-855E-6C218BF117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8954" y="6254603"/>
            <a:ext cx="683046" cy="60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8665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image/jpeg">
            <a:extLst>
              <a:ext uri="{FF2B5EF4-FFF2-40B4-BE49-F238E27FC236}">
                <a16:creationId xmlns:a16="http://schemas.microsoft.com/office/drawing/2014/main" id="{DADF34D4-C411-92B9-1968-09B8CD2CE7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5"/>
          <a:stretch/>
        </p:blipFill>
        <p:spPr bwMode="auto"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4105" name="Freeform: Shape 4104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107" name="Freeform: Shape 4106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3063F9-A602-0419-3333-A91444149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/>
              <a:t>Sodium-Glucose Cotransporter-2-inhbitors (SGLT2i)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5279DF9-9EC3-0E01-7D48-5DFF7903E5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7981" y="4872922"/>
            <a:ext cx="3933306" cy="1208141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4109" name="Rectangle 410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11" name="Rectangle 411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89501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1D2776A-982E-3564-C3EC-4A08212CFC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5738" y="13334"/>
            <a:ext cx="10821605" cy="68446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7420EA0-D21A-1773-2DC4-5AB0E70735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08954" y="6254603"/>
            <a:ext cx="683046" cy="60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2886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C89EFFC-657E-B5B6-07E7-A266BDF1E4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56138" y="-4204"/>
            <a:ext cx="9873673" cy="686220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F0F8C2D-B779-CC35-60EB-2FD9CBE7C5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08954" y="6254603"/>
            <a:ext cx="683046" cy="60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7018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F5F78-0094-FF24-6C26-53D578ED0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SGLT2i – KDIGO Recommendations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604D1-DD15-ED8B-8F34-7B717C1562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0" u="none" strike="noStrike" baseline="0" dirty="0">
                <a:solidFill>
                  <a:srgbClr val="000000"/>
                </a:solidFill>
              </a:rPr>
              <a:t>We recommend treating patients with T2D, CKD, and an eGFR ≥20 ml/min/1.73 m2 with an SGLT2i (1A). </a:t>
            </a:r>
            <a:r>
              <a:rPr lang="en-US" b="1" i="0" u="none" strike="noStrike" baseline="0" dirty="0">
                <a:solidFill>
                  <a:srgbClr val="0070C0"/>
                </a:solidFill>
              </a:rPr>
              <a:t>(Diabetic</a:t>
            </a:r>
            <a:r>
              <a:rPr lang="en-US" b="1" i="0" u="none" strike="noStrike" dirty="0">
                <a:solidFill>
                  <a:srgbClr val="0070C0"/>
                </a:solidFill>
              </a:rPr>
              <a:t> Kidney Disease)</a:t>
            </a:r>
            <a:endParaRPr lang="en-US" b="0" i="0" u="none" strike="noStrike" baseline="0" dirty="0">
              <a:solidFill>
                <a:srgbClr val="0070C0"/>
              </a:solidFill>
            </a:endParaRPr>
          </a:p>
          <a:p>
            <a:r>
              <a:rPr lang="en-US" b="1" i="0" u="none" strike="noStrike" baseline="0" dirty="0">
                <a:solidFill>
                  <a:srgbClr val="000000"/>
                </a:solidFill>
              </a:rPr>
              <a:t>We recommend treating adults with CKD and heart failure or eGFR ≥20 ml/min/1.73 m2 with urine ACR ≥20</a:t>
            </a:r>
            <a:r>
              <a:rPr lang="en-US" b="1" i="0" u="none" strike="noStrike" dirty="0">
                <a:solidFill>
                  <a:srgbClr val="000000"/>
                </a:solidFill>
              </a:rPr>
              <a:t> mg/mmol</a:t>
            </a:r>
            <a:r>
              <a:rPr lang="en-US" b="1" i="0" u="none" strike="noStrike" baseline="0" dirty="0">
                <a:solidFill>
                  <a:srgbClr val="000000"/>
                </a:solidFill>
              </a:rPr>
              <a:t> with an SGLT2i (1A). </a:t>
            </a:r>
            <a:r>
              <a:rPr lang="en-US" b="1" i="0" u="none" strike="noStrike" baseline="0" dirty="0">
                <a:solidFill>
                  <a:srgbClr val="0070C0"/>
                </a:solidFill>
              </a:rPr>
              <a:t>(Heart</a:t>
            </a:r>
            <a:r>
              <a:rPr lang="en-US" b="1" i="0" u="none" strike="noStrike" dirty="0">
                <a:solidFill>
                  <a:srgbClr val="0070C0"/>
                </a:solidFill>
              </a:rPr>
              <a:t> Failure or Proteinuric CKD)</a:t>
            </a:r>
            <a:endParaRPr lang="en-US" b="1" i="0" u="none" strike="noStrike" baseline="0" dirty="0">
              <a:solidFill>
                <a:srgbClr val="0070C0"/>
              </a:solidFill>
            </a:endParaRPr>
          </a:p>
          <a:p>
            <a:r>
              <a:rPr lang="en-US" b="1" dirty="0"/>
              <a:t>We suggest treating adults with eGFR ≥20 to 45 ml/min/1.73 m2 with urine ACR &lt;20 mg/mmol with an SGLT2i (2B). </a:t>
            </a:r>
            <a:r>
              <a:rPr lang="en-US" b="1" dirty="0">
                <a:solidFill>
                  <a:srgbClr val="0070C0"/>
                </a:solidFill>
              </a:rPr>
              <a:t>(Non-proteinuric CKD)</a:t>
            </a:r>
            <a:endParaRPr lang="en-US" b="0" i="0" u="none" strike="noStrike" baseline="0" dirty="0">
              <a:solidFill>
                <a:srgbClr val="0070C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0475E2-F0DC-AA26-3A0D-9C74D0A48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8954" y="6254603"/>
            <a:ext cx="683046" cy="60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47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1D2776A-982E-3564-C3EC-4A08212CFC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5738" y="13334"/>
            <a:ext cx="10821605" cy="68446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B140C04-B73F-E281-1D4D-64EC2329BD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08954" y="6254603"/>
            <a:ext cx="683046" cy="60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991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DE205E36-29C2-4EB7-BFA4-D3A2905AD6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/>
              <a:t>Faculty/Presenter Disclosure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840B2023-757C-B56B-A13E-306CB8B7841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altLang="en-US" sz="2400" b="1" dirty="0"/>
              <a:t>Faculty: David Nicholl</a:t>
            </a:r>
            <a:endParaRPr lang="en-CA" altLang="en-US" sz="2400" dirty="0"/>
          </a:p>
          <a:p>
            <a:pPr eaLnBrk="1" hangingPunct="1"/>
            <a:endParaRPr lang="en-CA" altLang="en-US" sz="2400" b="1" dirty="0"/>
          </a:p>
          <a:p>
            <a:pPr eaLnBrk="1" hangingPunct="1"/>
            <a:r>
              <a:rPr lang="en-CA" altLang="en-US" sz="2400" b="1" dirty="0"/>
              <a:t>Relationships with financial sponsors:</a:t>
            </a:r>
          </a:p>
          <a:p>
            <a:pPr lvl="1" eaLnBrk="1" hangingPunct="1"/>
            <a:r>
              <a:rPr lang="en-CA" altLang="en-US" sz="2000" b="1" dirty="0"/>
              <a:t>Honoraria: Bayer (April 2023)</a:t>
            </a:r>
            <a:endParaRPr lang="en-CA" altLang="en-US" sz="2000" dirty="0"/>
          </a:p>
          <a:p>
            <a:pPr marL="0" indent="0" eaLnBrk="1" hangingPunct="1">
              <a:buNone/>
            </a:pPr>
            <a:endParaRPr lang="en-CA" altLang="en-US" sz="2400" dirty="0">
              <a:solidFill>
                <a:srgbClr val="FF0000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CA" altLang="en-US" sz="2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C89EFFC-657E-B5B6-07E7-A266BDF1E4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56138" y="-4204"/>
            <a:ext cx="9873673" cy="686220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A1C3DA7-FF76-9CEB-19C2-290325B691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08954" y="6254603"/>
            <a:ext cx="683046" cy="60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4818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11B77-AA00-D2EC-26A5-7DAA5092C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B5D18-29FA-5C0D-D557-5E6C51D69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207CC8-8BC0-1E62-679C-59C55BFB7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339" y="0"/>
            <a:ext cx="10771322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4170CD-9C54-0974-5CD3-F7F327E3B9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8954" y="6254603"/>
            <a:ext cx="683046" cy="60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6077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F5F78-0094-FF24-6C26-53D578ED0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SGLT2i – Practice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604D1-DD15-ED8B-8F34-7B717C156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1500"/>
            <a:ext cx="10515600" cy="4787900"/>
          </a:xfrm>
        </p:spPr>
        <p:txBody>
          <a:bodyPr>
            <a:noAutofit/>
          </a:bodyPr>
          <a:lstStyle/>
          <a:p>
            <a:r>
              <a:rPr lang="en-US" b="1" i="0" u="none" strike="noStrike" baseline="0" dirty="0">
                <a:solidFill>
                  <a:srgbClr val="000000"/>
                </a:solidFill>
              </a:rPr>
              <a:t>Once an SGLT2i is initiated, it is reasonable to continue an SGLT2i even if the eGFR falls below 20 ml/min/1.73 m2, unless it is not tolerated or KRT is initiated. </a:t>
            </a:r>
            <a:endParaRPr lang="en-US" b="0" i="0" u="none" strike="noStrike" baseline="0" dirty="0">
              <a:solidFill>
                <a:srgbClr val="000000"/>
              </a:solidFill>
            </a:endParaRPr>
          </a:p>
          <a:p>
            <a:r>
              <a:rPr lang="en-US" b="1" i="0" u="none" strike="noStrike" baseline="0" dirty="0">
                <a:solidFill>
                  <a:srgbClr val="000000"/>
                </a:solidFill>
              </a:rPr>
              <a:t>It is reasonable to withhold SGLT2i during times of prolonged fasting, surgery, or critical medical illness (when people may be at greater risk for ketosis). </a:t>
            </a:r>
            <a:endParaRPr lang="en-US" b="0" i="0" u="none" strike="noStrike" baseline="0" dirty="0">
              <a:solidFill>
                <a:srgbClr val="000000"/>
              </a:solidFill>
            </a:endParaRPr>
          </a:p>
          <a:p>
            <a:r>
              <a:rPr lang="en-US" b="1" i="0" u="none" strike="noStrike" baseline="0" dirty="0">
                <a:solidFill>
                  <a:srgbClr val="000000"/>
                </a:solidFill>
              </a:rPr>
              <a:t>SGLT2i initiation or use does not necessitate alteration of frequency of CKD monitoring and the reversible decrease in eGFR on initiation is generally not an indication to discontinue therapy.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4883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2" name="Rectangle 2061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mage/jpeg">
            <a:extLst>
              <a:ext uri="{FF2B5EF4-FFF2-40B4-BE49-F238E27FC236}">
                <a16:creationId xmlns:a16="http://schemas.microsoft.com/office/drawing/2014/main" id="{DA6283FE-FA4D-990C-118B-56633E2089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" r="10756"/>
          <a:stretch/>
        </p:blipFill>
        <p:spPr bwMode="auto"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2064" name="Freeform: Shape 2063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66" name="Freeform: Shape 2065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7F5B22-A18C-2635-95BF-411258A05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/>
              <a:t>Mineralocorticoid Receptor Antagonists (MRAs)</a:t>
            </a:r>
          </a:p>
        </p:txBody>
      </p:sp>
      <p:sp>
        <p:nvSpPr>
          <p:cNvPr id="2068" name="Rectangle 206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0" name="Rectangle 206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977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75ECC-E50F-0B04-BCAE-74BFDF9F1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66978-5EF8-40BD-990D-C89DF3E19E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31BA72-33D7-6A18-630B-D835D81D1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101" y="1598"/>
            <a:ext cx="6021202" cy="68564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B73E33-880D-0D11-1BED-038187B3BF55}"/>
              </a:ext>
            </a:extLst>
          </p:cNvPr>
          <p:cNvSpPr txBox="1"/>
          <p:nvPr/>
        </p:nvSpPr>
        <p:spPr>
          <a:xfrm flipH="1">
            <a:off x="9154159" y="6484182"/>
            <a:ext cx="4399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i="1" dirty="0" err="1"/>
              <a:t>Lullo</a:t>
            </a:r>
            <a:r>
              <a:rPr lang="en-CA" b="1" i="1" dirty="0"/>
              <a:t> et al </a:t>
            </a:r>
            <a:r>
              <a:rPr lang="sv-SE" b="1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J. Clin. Med. 2023.</a:t>
            </a:r>
            <a:endParaRPr lang="en-CA" b="1" i="1" dirty="0"/>
          </a:p>
        </p:txBody>
      </p:sp>
    </p:spTree>
    <p:extLst>
      <p:ext uri="{BB962C8B-B14F-4D97-AF65-F5344CB8AC3E}">
        <p14:creationId xmlns:p14="http://schemas.microsoft.com/office/powerpoint/2010/main" val="30197414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1A1ECD3-D0AD-AEEF-6209-AA5FF756E5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2547" y="0"/>
            <a:ext cx="9903253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E53302-23CA-5783-D7E6-8CAE705EE2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8954" y="6254603"/>
            <a:ext cx="683046" cy="60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7693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010B4-E97E-C0DD-E545-6F997DA53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Finerenone</a:t>
            </a:r>
            <a:r>
              <a:rPr lang="en-CA" dirty="0"/>
              <a:t> Initiation and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1E75E-127F-C407-6C73-F965B25EDD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057EA8-BE31-4168-5387-4EB8CD70C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86219"/>
            <a:ext cx="12192000" cy="24855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070F8B-10C8-8044-2A1D-E7D0ACE7CD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8954" y="6254603"/>
            <a:ext cx="683046" cy="60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6496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6F9C6-571D-A41D-5015-1FBF3084C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MRA KDIGO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DB06E-83E1-3908-ED0C-0FB81CAC6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825999"/>
          </a:xfrm>
        </p:spPr>
        <p:txBody>
          <a:bodyPr>
            <a:normAutofit/>
          </a:bodyPr>
          <a:lstStyle/>
          <a:p>
            <a:r>
              <a:rPr lang="en-CA" b="1" i="0" u="none" strike="noStrike" baseline="0" dirty="0">
                <a:solidFill>
                  <a:srgbClr val="000000"/>
                </a:solidFill>
              </a:rPr>
              <a:t>We suggest a nonsteroidal MRA with proven kidney or cardiovascular benefit for adults with T2D, an eGFR &gt;25 ml/min/1.73 m2, normal serum potassium concentration, and albuminuria (&gt;3 mg/mmol) despite maximum tolerated dose of RAS inhibitor (2A). </a:t>
            </a:r>
            <a:r>
              <a:rPr lang="en-CA" b="1" i="0" u="none" strike="noStrike" baseline="0" dirty="0">
                <a:solidFill>
                  <a:srgbClr val="0070C0"/>
                </a:solidFill>
              </a:rPr>
              <a:t>(Diabetic Kidney Disease)</a:t>
            </a:r>
            <a:endParaRPr lang="en-CA" b="0" i="0" u="none" strike="noStrike" baseline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3476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6F9C6-571D-A41D-5015-1FBF3084C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CA" dirty="0"/>
              <a:t>MRA KDIGO Practice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DB06E-83E1-3908-ED0C-0FB81CAC6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999038"/>
          </a:xfrm>
        </p:spPr>
        <p:txBody>
          <a:bodyPr>
            <a:normAutofit/>
          </a:bodyPr>
          <a:lstStyle/>
          <a:p>
            <a:r>
              <a:rPr lang="en-US" b="1" i="0" u="none" strike="noStrike" baseline="0" dirty="0">
                <a:solidFill>
                  <a:srgbClr val="000000"/>
                </a:solidFill>
              </a:rPr>
              <a:t>Nonsteroidal MRA are most appropriate for adults with T2D who are at high risk of CKD progression and CV events, as demonstrated by persistent albuminuria despite other standard-of-care therapies. </a:t>
            </a:r>
            <a:endParaRPr lang="en-US" b="0" i="0" u="none" strike="noStrike" baseline="0" dirty="0">
              <a:solidFill>
                <a:srgbClr val="000000"/>
              </a:solidFill>
            </a:endParaRPr>
          </a:p>
          <a:p>
            <a:r>
              <a:rPr lang="en-US" b="1" i="0" u="none" strike="noStrike" baseline="0" dirty="0">
                <a:solidFill>
                  <a:srgbClr val="000000"/>
                </a:solidFill>
              </a:rPr>
              <a:t>A nonsteroidal MRA may be added to a </a:t>
            </a:r>
            <a:r>
              <a:rPr lang="en-US" b="1" i="0" u="none" strike="noStrike" baseline="0" dirty="0" err="1">
                <a:solidFill>
                  <a:srgbClr val="000000"/>
                </a:solidFill>
              </a:rPr>
              <a:t>RASi</a:t>
            </a:r>
            <a:r>
              <a:rPr lang="en-US" b="1" i="0" u="none" strike="noStrike" baseline="0" dirty="0">
                <a:solidFill>
                  <a:srgbClr val="000000"/>
                </a:solidFill>
              </a:rPr>
              <a:t> and an SGLT2i for treatment of T2D and CKD in adults. </a:t>
            </a:r>
            <a:endParaRPr lang="en-US" b="0" i="0" u="none" strike="noStrike" baseline="0" dirty="0">
              <a:solidFill>
                <a:srgbClr val="000000"/>
              </a:solidFill>
            </a:endParaRPr>
          </a:p>
          <a:p>
            <a:r>
              <a:rPr lang="en-CA" b="1" i="0" u="none" strike="noStrike" baseline="0" dirty="0">
                <a:solidFill>
                  <a:srgbClr val="000000"/>
                </a:solidFill>
              </a:rPr>
              <a:t>To mitigate risk of hyperkalemia, select people with consistently normal serum potassium concentration and monitor serum potassium regularly after initiation of a nonsteroidal MRA. </a:t>
            </a:r>
            <a:endParaRPr lang="en-CA" b="0" i="0" u="none" strike="noStrike" baseline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35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6F9C6-571D-A41D-5015-1FBF3084C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CA" dirty="0"/>
              <a:t>MRA KDIGO Practice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DB06E-83E1-3908-ED0C-0FB81CAC6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4098"/>
            <a:ext cx="10515600" cy="5274002"/>
          </a:xfrm>
        </p:spPr>
        <p:txBody>
          <a:bodyPr>
            <a:normAutofit/>
          </a:bodyPr>
          <a:lstStyle/>
          <a:p>
            <a:r>
              <a:rPr lang="en-US" b="1" i="0" u="none" strike="noStrike" baseline="0" dirty="0">
                <a:solidFill>
                  <a:srgbClr val="000000"/>
                </a:solidFill>
              </a:rPr>
              <a:t>A steroidal MRA may be used for treatment of heart failure, hyperaldosteronism, or refractory hypertension, but may cause hyperkalemia or a reversible decline in glomerular filtration, particularly among people with a low GFR.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81776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0D5A9FA6-58C2-A72B-C64C-99AE40DAE1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/>
              <a:t>Disclosure of Financial Support</a:t>
            </a:r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2A8A9890-72A0-DE98-1FD0-1CC344B474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altLang="en-US" sz="2400" b="1" dirty="0"/>
              <a:t>None.</a:t>
            </a:r>
            <a:endParaRPr lang="en-CA" altLang="en-US" sz="2400" dirty="0">
              <a:solidFill>
                <a:srgbClr val="FF0000"/>
              </a:solidFill>
            </a:endParaRPr>
          </a:p>
          <a:p>
            <a:pPr eaLnBrk="1" hangingPunct="1"/>
            <a:endParaRPr lang="en-CA" altLang="en-US" sz="2400" b="1" u="sng" dirty="0"/>
          </a:p>
          <a:p>
            <a:pPr eaLnBrk="1" hangingPunct="1"/>
            <a:r>
              <a:rPr lang="en-CA" altLang="en-US" sz="2400" b="1" u="sng" dirty="0"/>
              <a:t>Potential for conflict(s) of interest</a:t>
            </a:r>
            <a:r>
              <a:rPr lang="en-CA" altLang="en-US" sz="2400" b="1" dirty="0"/>
              <a:t>:</a:t>
            </a:r>
          </a:p>
          <a:p>
            <a:pPr lvl="1" eaLnBrk="1" hangingPunct="1"/>
            <a:r>
              <a:rPr lang="en-CA" altLang="en-US" sz="2000" dirty="0"/>
              <a:t>Dr. Nicholl has received an honorarium from Bayer whose product is being discussed in this program for participating in the </a:t>
            </a:r>
            <a:r>
              <a:rPr lang="en-CA" altLang="en-US" sz="2000" dirty="0" err="1"/>
              <a:t>Finerenone</a:t>
            </a:r>
            <a:r>
              <a:rPr lang="en-CA" altLang="en-US" sz="2000" dirty="0"/>
              <a:t> Advisory Board Meeting in April 2023 .</a:t>
            </a:r>
          </a:p>
          <a:p>
            <a:pPr lvl="1" eaLnBrk="1" hangingPunct="1"/>
            <a:r>
              <a:rPr lang="en-CA" altLang="en-US" sz="2000" dirty="0"/>
              <a:t>Bayer is the developer of </a:t>
            </a:r>
            <a:r>
              <a:rPr lang="en-CA" altLang="en-US" sz="2000" dirty="0" err="1"/>
              <a:t>finerenone</a:t>
            </a:r>
            <a:r>
              <a:rPr lang="en-CA" altLang="en-US" sz="2000" dirty="0"/>
              <a:t> (</a:t>
            </a:r>
            <a:r>
              <a:rPr lang="en-CA" altLang="en-US" sz="2000" dirty="0" err="1"/>
              <a:t>Kerendia</a:t>
            </a:r>
            <a:r>
              <a:rPr lang="en-CA" altLang="en-US" sz="2000" dirty="0"/>
              <a:t>) that will be discussed during this program</a:t>
            </a:r>
          </a:p>
          <a:p>
            <a:pPr eaLnBrk="1" hangingPunct="1"/>
            <a:endParaRPr lang="en-CA" altLang="en-US" sz="2400" dirty="0">
              <a:solidFill>
                <a:srgbClr val="FF0000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CA" altLang="en-US" sz="24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A0DD34-0461-92D4-759D-7D48F76D41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302512"/>
            <a:ext cx="10905066" cy="425297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0914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3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7" name="Group 15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17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ectangle 1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Isosceles Triangle 21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75F221A-3A8B-79A4-4993-B8749C152F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5401" y="45306"/>
            <a:ext cx="6157390" cy="681269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69246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E05F9-FE0D-3EEA-BB81-616956CCC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Glucagon-like Peptide-1 (GLP-1) Agonists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41570-8BE0-A887-0258-C8147304E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Google Sans"/>
              </a:rPr>
              <a:t>K</a:t>
            </a:r>
            <a:r>
              <a:rPr lang="en-US" b="0" i="0" dirty="0">
                <a:effectLst/>
                <a:latin typeface="Google Sans"/>
              </a:rPr>
              <a:t>idney benefits of GLP1-RA include reduction in albuminuria</a:t>
            </a:r>
          </a:p>
          <a:p>
            <a:pPr lvl="1"/>
            <a:r>
              <a:rPr lang="en-US" dirty="0">
                <a:latin typeface="Google Sans"/>
              </a:rPr>
              <a:t>M</a:t>
            </a:r>
            <a:r>
              <a:rPr lang="en-US" b="0" i="0" dirty="0">
                <a:effectLst/>
                <a:latin typeface="Google Sans"/>
              </a:rPr>
              <a:t>ay be driven in part by reductions in blood pressure and A1c.</a:t>
            </a:r>
            <a:endParaRPr lang="en-US" dirty="0">
              <a:latin typeface="Google Sans"/>
            </a:endParaRPr>
          </a:p>
          <a:p>
            <a:r>
              <a:rPr lang="en-US" b="0" i="0" dirty="0">
                <a:effectLst/>
                <a:latin typeface="Google Sans"/>
              </a:rPr>
              <a:t>Secondary and exploratory analyses show a promising signal for slowing eGFR decline and reducing risk of progression to kidney failure.</a:t>
            </a:r>
          </a:p>
          <a:p>
            <a:r>
              <a:rPr lang="en-US" dirty="0">
                <a:latin typeface="Google Sans"/>
              </a:rPr>
              <a:t>Large RCTs under way.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8875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61" name="Rectangle 6150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image/jpeg">
            <a:extLst>
              <a:ext uri="{FF2B5EF4-FFF2-40B4-BE49-F238E27FC236}">
                <a16:creationId xmlns:a16="http://schemas.microsoft.com/office/drawing/2014/main" id="{CE7BCCFD-2DB0-1063-958C-488BA7D862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5" b="22465"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62" name="Rectangle 6152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1946457-836B-B517-588C-C4C6F5329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>
                <a:solidFill>
                  <a:srgbClr val="FFFFFF"/>
                </a:solidFill>
              </a:rPr>
              <a:t>Kidney Failure Risk Equation (KFRE)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C2F2A7-144D-522F-37BB-141033BEC1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7001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3C319-66A3-57C7-3AE5-C842DC6CE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17576"/>
            <a:ext cx="10909640" cy="1249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Kidney Failure Risk Equation (KFRE)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CC8F172-2227-7A72-A183-E0B2661680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265" y="3069600"/>
            <a:ext cx="11548872" cy="179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2576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C572D-F477-1756-4A5E-8228C3CDE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006C5-6682-1311-C1F6-58221BA42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591050"/>
            <a:ext cx="10515600" cy="2571750"/>
          </a:xfrm>
        </p:spPr>
        <p:txBody>
          <a:bodyPr>
            <a:normAutofit/>
          </a:bodyPr>
          <a:lstStyle/>
          <a:p>
            <a:r>
              <a:rPr lang="en-US" sz="1800" b="1" i="0" u="none" strike="noStrike" baseline="0" dirty="0">
                <a:solidFill>
                  <a:srgbClr val="000000"/>
                </a:solidFill>
              </a:rPr>
              <a:t>A 5-year KFR of 3%</a:t>
            </a:r>
            <a:r>
              <a:rPr lang="en-US" sz="1800" b="0" i="0" u="none" strike="noStrike" baseline="0" dirty="0">
                <a:solidFill>
                  <a:srgbClr val="000000"/>
                </a:solidFill>
              </a:rPr>
              <a:t>–</a:t>
            </a:r>
            <a:r>
              <a:rPr lang="en-US" sz="1800" b="1" i="0" u="none" strike="noStrike" baseline="0" dirty="0">
                <a:solidFill>
                  <a:srgbClr val="000000"/>
                </a:solidFill>
              </a:rPr>
              <a:t>5% can be used to determine need for nephrology referral in addition to criteria based on eGFR or urine ACR, and other clinical considerations. </a:t>
            </a:r>
          </a:p>
          <a:p>
            <a:r>
              <a:rPr lang="en-US" sz="1800" b="1" i="0" u="none" strike="noStrike" baseline="0" dirty="0">
                <a:solidFill>
                  <a:srgbClr val="000000"/>
                </a:solidFill>
              </a:rPr>
              <a:t>A 2-year KFR of &gt;10% can be used to determine the timing of multidisciplinary care (Nephrologist, Renal Nurse, Dietitian, Pharmacist, Social Worker).</a:t>
            </a:r>
          </a:p>
          <a:p>
            <a:r>
              <a:rPr lang="en-US" sz="1800" b="1" i="0" u="none" strike="noStrike" baseline="0" dirty="0">
                <a:solidFill>
                  <a:srgbClr val="000000"/>
                </a:solidFill>
              </a:rPr>
              <a:t>A 2-year KFR threshold of &gt;40% can be used to determine the modality education, timing of preparation for kidney replacement therapy (KRT) including vascular access planning or referral for transplantation.</a:t>
            </a: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540326-35CD-2022-7E28-BD744919F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809" y="365125"/>
            <a:ext cx="9428381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8958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52023-7F3E-90D1-B7FB-C2A8D36B0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" y="165099"/>
            <a:ext cx="2398395" cy="1325563"/>
          </a:xfrm>
        </p:spPr>
        <p:txBody>
          <a:bodyPr/>
          <a:lstStyle/>
          <a:p>
            <a:pPr algn="ctr"/>
            <a:r>
              <a:rPr lang="en-CA" dirty="0"/>
              <a:t>KFRE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86276-F934-6BBF-28D8-F61C6D2FEA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BEC036-3932-C8E1-ED93-4A717CD89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130" y="1433509"/>
            <a:ext cx="10020300" cy="54387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1D1AFF-2184-FD50-B4B3-9C895E83B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6525" y="423067"/>
            <a:ext cx="9515475" cy="8096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995324-1591-CE02-AF51-2FD49307BE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0155" y="5848346"/>
            <a:ext cx="2176463" cy="102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1D304-D06F-020F-95DB-4B8AC9381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298185-856D-0D50-BD3D-E86E0F099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1E20B3-C7C6-58AF-7FA7-07021D518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837" y="571500"/>
            <a:ext cx="1098232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70389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126672A-10EC-15C1-0F60-E6BB4310E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84137"/>
            <a:ext cx="10515600" cy="1325563"/>
          </a:xfrm>
        </p:spPr>
        <p:txBody>
          <a:bodyPr/>
          <a:lstStyle/>
          <a:p>
            <a:r>
              <a:rPr lang="en-CA" dirty="0"/>
              <a:t>KFRE Examples – 65 F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227107C-8412-276F-2C3E-32A3D7B144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09700"/>
            <a:ext cx="5181600" cy="4767263"/>
          </a:xfrm>
        </p:spPr>
        <p:txBody>
          <a:bodyPr/>
          <a:lstStyle/>
          <a:p>
            <a:r>
              <a:rPr lang="en-CA" dirty="0"/>
              <a:t>GFR 25, </a:t>
            </a:r>
            <a:r>
              <a:rPr lang="en-CA" dirty="0" err="1"/>
              <a:t>uACR</a:t>
            </a:r>
            <a:r>
              <a:rPr lang="en-CA" dirty="0"/>
              <a:t> 1 mg/mmol</a:t>
            </a:r>
          </a:p>
          <a:p>
            <a:endParaRPr lang="en-CA" dirty="0"/>
          </a:p>
          <a:p>
            <a:pPr marL="0" indent="0">
              <a:buNone/>
            </a:pPr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GFR 25, </a:t>
            </a:r>
            <a:r>
              <a:rPr lang="en-CA" dirty="0" err="1"/>
              <a:t>uACR</a:t>
            </a:r>
            <a:r>
              <a:rPr lang="en-CA" dirty="0"/>
              <a:t> 100 mg/mmol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AC1743-5D01-1975-8898-B8B4C541AD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1438275"/>
            <a:ext cx="5181600" cy="4767263"/>
          </a:xfrm>
        </p:spPr>
        <p:txBody>
          <a:bodyPr/>
          <a:lstStyle/>
          <a:p>
            <a:r>
              <a:rPr lang="en-CA" dirty="0"/>
              <a:t>GFR 35, </a:t>
            </a:r>
            <a:r>
              <a:rPr lang="en-CA" dirty="0" err="1"/>
              <a:t>uACR</a:t>
            </a:r>
            <a:r>
              <a:rPr lang="en-CA" dirty="0"/>
              <a:t> 500 mg/mmol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GFR 35, </a:t>
            </a:r>
            <a:r>
              <a:rPr lang="en-CA" dirty="0" err="1"/>
              <a:t>uACR</a:t>
            </a:r>
            <a:r>
              <a:rPr lang="en-CA" dirty="0"/>
              <a:t> 50 mg/mmol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58BE22-BBAC-56BA-AF86-041D78838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1275" y="1972377"/>
            <a:ext cx="4105275" cy="18209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E1B4B9E-DCED-62D5-ADEF-C1FCA79DEB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275" y="1943893"/>
            <a:ext cx="4194862" cy="18494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1E80CC8-1ECD-681F-28DE-104E6F992A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275" y="4523581"/>
            <a:ext cx="4167512" cy="18494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2CD3F5F-3ECD-E448-5768-0161D91C09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1274" y="4537949"/>
            <a:ext cx="4105275" cy="191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3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E4B8963-8A85-2E09-D312-2EE98EA27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Summary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356B80-725A-E581-3AD5-45DF3D665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6552"/>
            <a:ext cx="10515600" cy="4916323"/>
          </a:xfrm>
        </p:spPr>
        <p:txBody>
          <a:bodyPr>
            <a:normAutofit lnSpcReduction="10000"/>
          </a:bodyPr>
          <a:lstStyle/>
          <a:p>
            <a:r>
              <a:rPr lang="en-CA" dirty="0"/>
              <a:t>Proteinuria is an important modifiable risk factor in CKD impacting morbidity and mortality.</a:t>
            </a:r>
          </a:p>
          <a:p>
            <a:r>
              <a:rPr lang="en-CA" dirty="0"/>
              <a:t>Nephritic Syndrome is a medical emergency = Call Nephrology.</a:t>
            </a:r>
          </a:p>
          <a:p>
            <a:r>
              <a:rPr lang="en-CA" dirty="0"/>
              <a:t>RAS inhibitors, SGLT2 inhibitors and MRAs are disease modifying agents for the management of proteinuric CKD. </a:t>
            </a:r>
          </a:p>
          <a:p>
            <a:pPr lvl="1"/>
            <a:r>
              <a:rPr lang="en-CA" dirty="0" err="1"/>
              <a:t>RASi</a:t>
            </a:r>
            <a:r>
              <a:rPr lang="en-CA" dirty="0"/>
              <a:t> indicated in all Proteinuric CKD (both diabetic and non-diabetic)</a:t>
            </a:r>
          </a:p>
          <a:p>
            <a:pPr lvl="1"/>
            <a:r>
              <a:rPr lang="en-CA" dirty="0"/>
              <a:t>SGLT2i indicated in Diabetic Kidney Disease, Proteinuric and Non-Proteinuric CKD, and Heart Failure</a:t>
            </a:r>
          </a:p>
          <a:p>
            <a:pPr lvl="1"/>
            <a:r>
              <a:rPr lang="en-CA" dirty="0" err="1"/>
              <a:t>nsMRA</a:t>
            </a:r>
            <a:r>
              <a:rPr lang="en-CA" dirty="0"/>
              <a:t> indicated in Diabetic CKD</a:t>
            </a:r>
          </a:p>
          <a:p>
            <a:r>
              <a:rPr lang="en-CA" dirty="0"/>
              <a:t>The KFRE is useful tool to estimate kidney failure risk and determine timing of Nephrology referral and kidney replacement therapy interventions.</a:t>
            </a:r>
          </a:p>
        </p:txBody>
      </p:sp>
    </p:spTree>
    <p:extLst>
      <p:ext uri="{BB962C8B-B14F-4D97-AF65-F5344CB8AC3E}">
        <p14:creationId xmlns:p14="http://schemas.microsoft.com/office/powerpoint/2010/main" val="54561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9223BCE4-5EBF-EF2D-1DBD-E068DCEB7E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9288" y="260350"/>
            <a:ext cx="8229600" cy="1143000"/>
          </a:xfrm>
        </p:spPr>
        <p:txBody>
          <a:bodyPr/>
          <a:lstStyle/>
          <a:p>
            <a:pPr eaLnBrk="1" hangingPunct="1"/>
            <a:r>
              <a:rPr lang="en-CA" altLang="en-US"/>
              <a:t>Mitigating Potential Bias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6812CDD3-F185-C592-EAFE-CF4F0160533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altLang="en-US" sz="2400" dirty="0"/>
              <a:t>Bayer had no input into the development of this presentation.</a:t>
            </a:r>
          </a:p>
          <a:p>
            <a:pPr eaLnBrk="1" hangingPunct="1"/>
            <a:r>
              <a:rPr lang="en-CA" altLang="en-US" sz="2400" dirty="0"/>
              <a:t>The speaker will only be referring to </a:t>
            </a:r>
            <a:r>
              <a:rPr lang="en-CA" altLang="en-US" sz="2400" dirty="0" err="1"/>
              <a:t>finerenone</a:t>
            </a:r>
            <a:r>
              <a:rPr lang="en-CA" altLang="en-US" sz="2400" dirty="0"/>
              <a:t> as part of the updated and published KDIGO guidelines.</a:t>
            </a:r>
            <a:endParaRPr lang="en-CA" altLang="en-US" sz="2000" dirty="0"/>
          </a:p>
          <a:p>
            <a:pPr eaLnBrk="1" hangingPunct="1"/>
            <a:endParaRPr lang="en-CA" alt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3" name="Rectangle 1052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/jpeg">
            <a:extLst>
              <a:ext uri="{FF2B5EF4-FFF2-40B4-BE49-F238E27FC236}">
                <a16:creationId xmlns:a16="http://schemas.microsoft.com/office/drawing/2014/main" id="{84DA1D03-0D1E-E046-36DB-E70F599520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8" r="5808"/>
          <a:stretch/>
        </p:blipFill>
        <p:spPr bwMode="auto"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055" name="Freeform: Shape 1054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57" name="Freeform: Shape 1056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08A4977-9830-2852-0AA2-1C664E295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Thank you!</a:t>
            </a:r>
            <a:br>
              <a:rPr lang="en-US" sz="4800"/>
            </a:br>
            <a:r>
              <a:rPr lang="en-US" sz="4800"/>
              <a:t>Questions?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355DF3-2166-483D-47DB-FF771A4830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7981" y="4872922"/>
            <a:ext cx="3933306" cy="1208141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059" name="Rectangle 105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1" name="Rectangle 106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7459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75AA1-99E3-4BFA-0987-4FA6A2B74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DE4BD-CEBB-8EB2-8AAD-1DBC31CF4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To review the importance of proteinuria/albuminuria in CKD.</a:t>
            </a:r>
          </a:p>
          <a:p>
            <a:r>
              <a:rPr lang="en-CA" dirty="0"/>
              <a:t>To review Nephrotic vs Nephritic Syndrome.</a:t>
            </a:r>
          </a:p>
          <a:p>
            <a:r>
              <a:rPr lang="en-CA" dirty="0"/>
              <a:t>To provide an update on proteinuria management (KDIGO guidelines). </a:t>
            </a:r>
          </a:p>
          <a:p>
            <a:pPr lvl="1"/>
            <a:r>
              <a:rPr lang="en-CA" dirty="0"/>
              <a:t>RAS Inhibitors, SGLT Inhibitors, Mineralocorticoid Receptor Antagonists, GLP1 Agonists</a:t>
            </a:r>
          </a:p>
          <a:p>
            <a:r>
              <a:rPr lang="en-CA" dirty="0"/>
              <a:t>To introduce the Kidney Failure Risk Equation.</a:t>
            </a:r>
          </a:p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FEAC36-A6A9-D25B-0979-D559638BB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3869" y="4310959"/>
            <a:ext cx="2469931" cy="218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198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AB241D-816C-D5B7-CB56-68B30DCC4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6767"/>
            <a:ext cx="10174014" cy="62755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43C4B4-902D-3C35-53FE-A8F654AB0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3200"/>
            <a:ext cx="10515600" cy="1325563"/>
          </a:xfrm>
        </p:spPr>
        <p:txBody>
          <a:bodyPr>
            <a:normAutofit/>
          </a:bodyPr>
          <a:lstStyle/>
          <a:p>
            <a:br>
              <a:rPr lang="en-CA" sz="2200" dirty="0"/>
            </a:br>
            <a:endParaRPr lang="en-CA" sz="2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DBE22-7614-323F-6585-9FE4D612B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56880" y="1165416"/>
            <a:ext cx="3522132" cy="4351338"/>
          </a:xfrm>
        </p:spPr>
        <p:txBody>
          <a:bodyPr>
            <a:normAutofit/>
          </a:bodyPr>
          <a:lstStyle/>
          <a:p>
            <a:r>
              <a:rPr lang="en-US" sz="24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CKD is defined as abnormalities of kidney structure or function, present for &gt; 3 months.</a:t>
            </a:r>
          </a:p>
          <a:p>
            <a:r>
              <a:rPr lang="en-US" sz="24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CKD is classified based on Cause, GFR category (G1-G5), and Albuminuria category (A1-A3), abbreviated as CGA.</a:t>
            </a:r>
            <a:endParaRPr lang="en-CA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AA4CDB-AD2B-9840-07AE-6EA40DDD3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8954" y="6296644"/>
            <a:ext cx="683046" cy="60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446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BB890AB-4ADF-3813-8565-F66910575D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101EEC-2D2F-5DF3-CCC6-BBDAB2CC8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CA" dirty="0"/>
              <a:t>Urine Normal Values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EA9D74A-29F0-DD37-75D0-19893213D1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056151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87370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99FEBF-5780-8361-C11C-B3C0D86ADA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506982"/>
            <a:ext cx="10905066" cy="384403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FE02536-4CA1-938F-EE6A-36054A52EA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8954" y="6254603"/>
            <a:ext cx="683046" cy="603397"/>
          </a:xfrm>
          <a:prstGeom prst="rect">
            <a:avLst/>
          </a:prstGeom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27E7FBA0-E082-336F-3CD1-846EA9AB32CE}"/>
              </a:ext>
            </a:extLst>
          </p:cNvPr>
          <p:cNvSpPr/>
          <p:nvPr/>
        </p:nvSpPr>
        <p:spPr>
          <a:xfrm>
            <a:off x="4130566" y="2322786"/>
            <a:ext cx="1965434" cy="2480442"/>
          </a:xfrm>
          <a:prstGeom prst="frame">
            <a:avLst>
              <a:gd name="adj1" fmla="val 3409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28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3472</TotalTime>
  <Words>2096</Words>
  <Application>Microsoft Office PowerPoint</Application>
  <PresentationFormat>Widescreen</PresentationFormat>
  <Paragraphs>188</Paragraphs>
  <Slides>50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Arial</vt:lpstr>
      <vt:lpstr>Calibri</vt:lpstr>
      <vt:lpstr>Calibri Light</vt:lpstr>
      <vt:lpstr>Google Sans</vt:lpstr>
      <vt:lpstr>Times New Roman</vt:lpstr>
      <vt:lpstr>Office Theme</vt:lpstr>
      <vt:lpstr>Proteinuria Management and Nephrology Update</vt:lpstr>
      <vt:lpstr>Land Acknowledgement</vt:lpstr>
      <vt:lpstr>Faculty/Presenter Disclosure</vt:lpstr>
      <vt:lpstr>Disclosure of Financial Support</vt:lpstr>
      <vt:lpstr>Mitigating Potential Bias</vt:lpstr>
      <vt:lpstr>Objectives</vt:lpstr>
      <vt:lpstr> </vt:lpstr>
      <vt:lpstr>Urine Normal Values</vt:lpstr>
      <vt:lpstr>PowerPoint Presentation</vt:lpstr>
      <vt:lpstr>Why do we care about albuminuria?</vt:lpstr>
      <vt:lpstr>PowerPoint Presentation</vt:lpstr>
      <vt:lpstr>PowerPoint Presentation</vt:lpstr>
      <vt:lpstr>Nephrotic vs Nephritic Syndrome</vt:lpstr>
      <vt:lpstr>Summary of Glomerular Disease</vt:lpstr>
      <vt:lpstr>Nephrotic Syndrome</vt:lpstr>
      <vt:lpstr>Albuminuria KDIGO Practice Points</vt:lpstr>
      <vt:lpstr>Practice Point: Understand factors that may affect interpretation of measurements of urine albumin and urine creatinine and order confirmatory tests as indicated</vt:lpstr>
      <vt:lpstr>PowerPoint Presentation</vt:lpstr>
      <vt:lpstr>Diabetes &amp; CKD</vt:lpstr>
      <vt:lpstr>Renin Angiotensin System (RAS) Inhibitors</vt:lpstr>
      <vt:lpstr>Renin-Angiotensin System (RAS) Inhibitors – KDIGO Recommendations</vt:lpstr>
      <vt:lpstr>RAS inhibitors – KDIGO Practice Points</vt:lpstr>
      <vt:lpstr>RAS inhibitors – KDIGO Practice Points</vt:lpstr>
      <vt:lpstr>PowerPoint Presentation</vt:lpstr>
      <vt:lpstr>Sodium-Glucose Cotransporter-2-inhbitors (SGLT2i)</vt:lpstr>
      <vt:lpstr>PowerPoint Presentation</vt:lpstr>
      <vt:lpstr>PowerPoint Presentation</vt:lpstr>
      <vt:lpstr>SGLT2i – KDIGO Recommendations</vt:lpstr>
      <vt:lpstr>PowerPoint Presentation</vt:lpstr>
      <vt:lpstr>PowerPoint Presentation</vt:lpstr>
      <vt:lpstr>PowerPoint Presentation</vt:lpstr>
      <vt:lpstr>SGLT2i – Practice Points</vt:lpstr>
      <vt:lpstr>Mineralocorticoid Receptor Antagonists (MRAs)</vt:lpstr>
      <vt:lpstr>PowerPoint Presentation</vt:lpstr>
      <vt:lpstr>PowerPoint Presentation</vt:lpstr>
      <vt:lpstr>Finerenone Initiation and Management</vt:lpstr>
      <vt:lpstr>MRA KDIGO Recommendations</vt:lpstr>
      <vt:lpstr>MRA KDIGO Practice Points</vt:lpstr>
      <vt:lpstr>MRA KDIGO Practice Points</vt:lpstr>
      <vt:lpstr>PowerPoint Presentation</vt:lpstr>
      <vt:lpstr>PowerPoint Presentation</vt:lpstr>
      <vt:lpstr>Glucagon-like Peptide-1 (GLP-1) Agonists</vt:lpstr>
      <vt:lpstr>Kidney Failure Risk Equation (KFRE)</vt:lpstr>
      <vt:lpstr>Kidney Failure Risk Equation (KFRE)</vt:lpstr>
      <vt:lpstr>PowerPoint Presentation</vt:lpstr>
      <vt:lpstr>KFRE Example</vt:lpstr>
      <vt:lpstr>PowerPoint Presentation</vt:lpstr>
      <vt:lpstr>KFRE Examples – 65 F</vt:lpstr>
      <vt:lpstr>Summary</vt:lpstr>
      <vt:lpstr>Thank you!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Nicholl</dc:creator>
  <cp:lastModifiedBy>David Nicholl</cp:lastModifiedBy>
  <cp:revision>1</cp:revision>
  <dcterms:created xsi:type="dcterms:W3CDTF">2024-03-03T03:25:00Z</dcterms:created>
  <dcterms:modified xsi:type="dcterms:W3CDTF">2024-03-06T02:07:27Z</dcterms:modified>
</cp:coreProperties>
</file>